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DDED"/>
    <a:srgbClr val="7B5291"/>
    <a:srgbClr val="4587BB"/>
    <a:srgbClr val="A42A2F"/>
    <a:srgbClr val="E15028"/>
    <a:srgbClr val="61605B"/>
    <a:srgbClr val="E6F4FC"/>
    <a:srgbClr val="5CB1C4"/>
    <a:srgbClr val="E3E4E4"/>
    <a:srgbClr val="D4E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/>
    <p:restoredTop sz="96405"/>
  </p:normalViewPr>
  <p:slideViewPr>
    <p:cSldViewPr snapToGrid="0" snapToObjects="1">
      <p:cViewPr varScale="1">
        <p:scale>
          <a:sx n="131" d="100"/>
          <a:sy n="131" d="100"/>
        </p:scale>
        <p:origin x="10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268DC5-2E7F-C440-B9E0-4B0F0FEFA6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7369A91-0047-1E41-A7B9-CE1E8F26E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FFB682D-FB87-F44D-8A92-EB2258B3F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2024/6/10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270A6F3-EB83-C74B-B637-517CF62CC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91B345-47E4-014A-9BAE-320C8B156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7991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57AFAC-C5BB-EA4B-94D9-3F441D4EB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5563447-6436-E246-BF8D-259A2F74BA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0C0061A-6BA6-5949-B85E-E61B46CF0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2024/6/10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1687851-686C-FB4F-84DA-27FA45093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3AAA0C8-6A99-DC44-804F-C4878B83D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453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876E684-3C45-A94D-A0C1-102ECCF892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18A9260-6CE7-0A49-8B6B-80D208337B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9CF0FF-D9CB-6340-A658-AE2BAE34C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2024/6/10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263EB19-A3DA-D24D-B60C-020DA18EB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2FC0644-9685-634C-888D-24B134FF2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6387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16D40C-355D-D641-8C9F-69420DFC1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EBD970E-4DC4-744C-9F45-A89C2C6C7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1F16216-F7A4-FE40-95F4-A3A2059C3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2024/6/10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75C1254-05D5-7D43-A2AF-FF52EFB4A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0ACE694-C124-A74E-A41D-79E5D942C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8283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C36EFD-EB66-9B47-AB46-C4F681864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A307088-29A2-E04B-9DC0-8C16813BF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D3CFF41-53CF-7E40-817D-A850EBB5A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2024/6/10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D2A5B36-BAF5-194D-AB20-B1CCB4C1C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B9FB02A-B156-3243-8A53-F71E45013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7607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0F5A89-EC90-B24C-9C60-441CE3C4E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0939AE-0922-7A46-824F-2053405E62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44179BD-30CD-854F-B308-97FCA4F24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4DCD507-348F-F547-976E-BC1350826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2024/6/10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6A9BE8B-564B-134E-85F1-B4569BAE5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25E6008-EBC8-B04C-B05D-4A0E1B3E8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7871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D2C911-3676-FD46-AD99-D7141FF6A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A124855-F079-2A40-9E3B-8EC30786B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ED2CE09-6188-1544-9481-2D243D15AA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0FCCD84-ED44-A042-9689-F8CF7872DF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749E1A0-F690-0148-810F-EE024C62E3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103EFA3-B4BE-7243-B7BA-6B1C144E5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2024/6/10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F18071D-A24A-B14B-A20F-CB86C9B3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4C61EAC-0B4F-6643-B2BC-ACDAEA357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7155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6756A2-569C-194E-9E68-B5442D9C7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8FDCE3A-640F-1649-8A23-FCCC20DF0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2024/6/10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C3C945C-A0B6-C24D-B6AF-F41FF636D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32DAB5C-17EA-D149-BF8B-6AC6737EC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3121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3034F18-053F-CD42-B999-D1364BFDA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2024/6/10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FC4B5A7-B453-7246-828E-E844579DD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F0E9BA1-EE5D-064E-9CDC-25DA14CBB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8450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E7EBDA-5E00-DE47-A801-2765363B7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AD4F30D-2B5C-9B45-82CE-DCE5EE44F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50BC175-6572-684F-8407-5A59902F3D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950E473-2995-134C-A76D-FECD02D5D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2024/6/10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39A8BA9-3E74-244C-B55A-E1A1C6E39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82413E4-3C6B-CD44-97F9-9578BE6AA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841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BA194E-2831-B646-812A-B6FDC96E9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BAEF700-782D-9D45-82C4-586FC001B5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E1D5A85-9999-B84D-B4E1-9756ADCF7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F3DEC82-2181-AC42-97FD-CAFE112D8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2024/6/10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F648F56-D9C9-3246-A19B-6B5F47ACD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331FBBC-3269-9042-9982-BAEC4D4AB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7719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4160EF8-AEA8-1E4F-9C8C-C0781E3DC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A888E5D-BBC2-B249-9C77-ABB0F3261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A635A3-39BD-6E47-A607-AA26792A1B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52C2C-94A0-2C47-AB1D-35F82AF1D5B9}" type="datetimeFigureOut">
              <a:rPr kumimoji="1" lang="ja-JP" altLang="en-US" smtClean="0"/>
              <a:t>2024/6/10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2B36B09-6D17-0441-8688-E2345D10AE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9110DC7-D4CE-F342-A00D-2842151A3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7222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.png"/><Relationship Id="rId4" Type="http://schemas.openxmlformats.org/officeDocument/2006/relationships/hyperlink" Target="http://creativecommons.jp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8.svg"/><Relationship Id="rId21" Type="http://schemas.openxmlformats.org/officeDocument/2006/relationships/image" Target="../media/image22.svg"/><Relationship Id="rId42" Type="http://schemas.openxmlformats.org/officeDocument/2006/relationships/image" Target="../media/image43.png"/><Relationship Id="rId63" Type="http://schemas.openxmlformats.org/officeDocument/2006/relationships/image" Target="../media/image64.svg"/><Relationship Id="rId84" Type="http://schemas.openxmlformats.org/officeDocument/2006/relationships/image" Target="../media/image85.png"/><Relationship Id="rId138" Type="http://schemas.openxmlformats.org/officeDocument/2006/relationships/image" Target="../media/image139.png"/><Relationship Id="rId107" Type="http://schemas.openxmlformats.org/officeDocument/2006/relationships/image" Target="../media/image108.svg"/><Relationship Id="rId11" Type="http://schemas.openxmlformats.org/officeDocument/2006/relationships/image" Target="../media/image12.svg"/><Relationship Id="rId32" Type="http://schemas.openxmlformats.org/officeDocument/2006/relationships/image" Target="../media/image33.png"/><Relationship Id="rId37" Type="http://schemas.openxmlformats.org/officeDocument/2006/relationships/image" Target="../media/image38.svg"/><Relationship Id="rId53" Type="http://schemas.openxmlformats.org/officeDocument/2006/relationships/image" Target="../media/image54.svg"/><Relationship Id="rId58" Type="http://schemas.openxmlformats.org/officeDocument/2006/relationships/image" Target="../media/image59.png"/><Relationship Id="rId74" Type="http://schemas.openxmlformats.org/officeDocument/2006/relationships/image" Target="../media/image75.png"/><Relationship Id="rId79" Type="http://schemas.openxmlformats.org/officeDocument/2006/relationships/image" Target="../media/image80.svg"/><Relationship Id="rId102" Type="http://schemas.openxmlformats.org/officeDocument/2006/relationships/image" Target="../media/image103.png"/><Relationship Id="rId123" Type="http://schemas.openxmlformats.org/officeDocument/2006/relationships/image" Target="../media/image124.svg"/><Relationship Id="rId128" Type="http://schemas.openxmlformats.org/officeDocument/2006/relationships/image" Target="../media/image129.png"/><Relationship Id="rId5" Type="http://schemas.openxmlformats.org/officeDocument/2006/relationships/image" Target="../media/image6.svg"/><Relationship Id="rId90" Type="http://schemas.openxmlformats.org/officeDocument/2006/relationships/image" Target="../media/image91.png"/><Relationship Id="rId95" Type="http://schemas.openxmlformats.org/officeDocument/2006/relationships/image" Target="../media/image96.svg"/><Relationship Id="rId22" Type="http://schemas.openxmlformats.org/officeDocument/2006/relationships/image" Target="../media/image23.png"/><Relationship Id="rId27" Type="http://schemas.openxmlformats.org/officeDocument/2006/relationships/image" Target="../media/image28.svg"/><Relationship Id="rId43" Type="http://schemas.openxmlformats.org/officeDocument/2006/relationships/image" Target="../media/image44.svg"/><Relationship Id="rId48" Type="http://schemas.openxmlformats.org/officeDocument/2006/relationships/image" Target="../media/image49.png"/><Relationship Id="rId64" Type="http://schemas.openxmlformats.org/officeDocument/2006/relationships/image" Target="../media/image65.png"/><Relationship Id="rId69" Type="http://schemas.openxmlformats.org/officeDocument/2006/relationships/image" Target="../media/image70.svg"/><Relationship Id="rId113" Type="http://schemas.openxmlformats.org/officeDocument/2006/relationships/image" Target="../media/image114.svg"/><Relationship Id="rId118" Type="http://schemas.openxmlformats.org/officeDocument/2006/relationships/image" Target="../media/image119.png"/><Relationship Id="rId134" Type="http://schemas.openxmlformats.org/officeDocument/2006/relationships/image" Target="../media/image135.png"/><Relationship Id="rId139" Type="http://schemas.openxmlformats.org/officeDocument/2006/relationships/image" Target="../media/image140.svg"/><Relationship Id="rId80" Type="http://schemas.openxmlformats.org/officeDocument/2006/relationships/image" Target="../media/image81.png"/><Relationship Id="rId85" Type="http://schemas.openxmlformats.org/officeDocument/2006/relationships/image" Target="../media/image86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33" Type="http://schemas.openxmlformats.org/officeDocument/2006/relationships/image" Target="../media/image34.svg"/><Relationship Id="rId38" Type="http://schemas.openxmlformats.org/officeDocument/2006/relationships/image" Target="../media/image39.png"/><Relationship Id="rId59" Type="http://schemas.openxmlformats.org/officeDocument/2006/relationships/image" Target="../media/image60.svg"/><Relationship Id="rId103" Type="http://schemas.openxmlformats.org/officeDocument/2006/relationships/image" Target="../media/image104.svg"/><Relationship Id="rId108" Type="http://schemas.openxmlformats.org/officeDocument/2006/relationships/image" Target="../media/image109.png"/><Relationship Id="rId124" Type="http://schemas.openxmlformats.org/officeDocument/2006/relationships/image" Target="../media/image125.png"/><Relationship Id="rId129" Type="http://schemas.openxmlformats.org/officeDocument/2006/relationships/image" Target="../media/image130.svg"/><Relationship Id="rId54" Type="http://schemas.openxmlformats.org/officeDocument/2006/relationships/image" Target="../media/image55.png"/><Relationship Id="rId70" Type="http://schemas.openxmlformats.org/officeDocument/2006/relationships/image" Target="../media/image71.png"/><Relationship Id="rId75" Type="http://schemas.openxmlformats.org/officeDocument/2006/relationships/image" Target="../media/image76.svg"/><Relationship Id="rId91" Type="http://schemas.openxmlformats.org/officeDocument/2006/relationships/image" Target="../media/image92.svg"/><Relationship Id="rId96" Type="http://schemas.openxmlformats.org/officeDocument/2006/relationships/image" Target="../media/image97.png"/><Relationship Id="rId140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23" Type="http://schemas.openxmlformats.org/officeDocument/2006/relationships/image" Target="../media/image24.svg"/><Relationship Id="rId28" Type="http://schemas.openxmlformats.org/officeDocument/2006/relationships/image" Target="../media/image29.png"/><Relationship Id="rId49" Type="http://schemas.openxmlformats.org/officeDocument/2006/relationships/image" Target="../media/image50.svg"/><Relationship Id="rId114" Type="http://schemas.openxmlformats.org/officeDocument/2006/relationships/image" Target="../media/image115.png"/><Relationship Id="rId119" Type="http://schemas.openxmlformats.org/officeDocument/2006/relationships/image" Target="../media/image120.svg"/><Relationship Id="rId44" Type="http://schemas.openxmlformats.org/officeDocument/2006/relationships/image" Target="../media/image45.png"/><Relationship Id="rId60" Type="http://schemas.openxmlformats.org/officeDocument/2006/relationships/image" Target="../media/image61.png"/><Relationship Id="rId65" Type="http://schemas.openxmlformats.org/officeDocument/2006/relationships/image" Target="../media/image66.svg"/><Relationship Id="rId81" Type="http://schemas.openxmlformats.org/officeDocument/2006/relationships/image" Target="../media/image82.svg"/><Relationship Id="rId86" Type="http://schemas.openxmlformats.org/officeDocument/2006/relationships/image" Target="../media/image87.png"/><Relationship Id="rId130" Type="http://schemas.openxmlformats.org/officeDocument/2006/relationships/image" Target="../media/image131.png"/><Relationship Id="rId135" Type="http://schemas.openxmlformats.org/officeDocument/2006/relationships/image" Target="../media/image136.sv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9" Type="http://schemas.openxmlformats.org/officeDocument/2006/relationships/image" Target="../media/image40.svg"/><Relationship Id="rId109" Type="http://schemas.openxmlformats.org/officeDocument/2006/relationships/image" Target="../media/image110.svg"/><Relationship Id="rId34" Type="http://schemas.openxmlformats.org/officeDocument/2006/relationships/image" Target="../media/image35.png"/><Relationship Id="rId50" Type="http://schemas.openxmlformats.org/officeDocument/2006/relationships/image" Target="../media/image51.png"/><Relationship Id="rId55" Type="http://schemas.openxmlformats.org/officeDocument/2006/relationships/image" Target="../media/image56.svg"/><Relationship Id="rId76" Type="http://schemas.openxmlformats.org/officeDocument/2006/relationships/image" Target="../media/image77.png"/><Relationship Id="rId97" Type="http://schemas.openxmlformats.org/officeDocument/2006/relationships/image" Target="../media/image98.svg"/><Relationship Id="rId104" Type="http://schemas.openxmlformats.org/officeDocument/2006/relationships/image" Target="../media/image105.png"/><Relationship Id="rId120" Type="http://schemas.openxmlformats.org/officeDocument/2006/relationships/image" Target="../media/image121.png"/><Relationship Id="rId125" Type="http://schemas.openxmlformats.org/officeDocument/2006/relationships/image" Target="../media/image126.svg"/><Relationship Id="rId141" Type="http://schemas.openxmlformats.org/officeDocument/2006/relationships/image" Target="../media/image142.svg"/><Relationship Id="rId7" Type="http://schemas.openxmlformats.org/officeDocument/2006/relationships/image" Target="../media/image8.svg"/><Relationship Id="rId71" Type="http://schemas.openxmlformats.org/officeDocument/2006/relationships/image" Target="../media/image72.svg"/><Relationship Id="rId92" Type="http://schemas.openxmlformats.org/officeDocument/2006/relationships/image" Target="../media/image93.png"/><Relationship Id="rId2" Type="http://schemas.openxmlformats.org/officeDocument/2006/relationships/image" Target="../media/image3.png"/><Relationship Id="rId29" Type="http://schemas.openxmlformats.org/officeDocument/2006/relationships/image" Target="../media/image30.svg"/><Relationship Id="rId24" Type="http://schemas.openxmlformats.org/officeDocument/2006/relationships/image" Target="../media/image25.png"/><Relationship Id="rId40" Type="http://schemas.openxmlformats.org/officeDocument/2006/relationships/image" Target="../media/image41.png"/><Relationship Id="rId45" Type="http://schemas.openxmlformats.org/officeDocument/2006/relationships/image" Target="../media/image46.svg"/><Relationship Id="rId66" Type="http://schemas.openxmlformats.org/officeDocument/2006/relationships/image" Target="../media/image67.png"/><Relationship Id="rId87" Type="http://schemas.openxmlformats.org/officeDocument/2006/relationships/image" Target="../media/image88.svg"/><Relationship Id="rId110" Type="http://schemas.openxmlformats.org/officeDocument/2006/relationships/image" Target="../media/image111.png"/><Relationship Id="rId115" Type="http://schemas.openxmlformats.org/officeDocument/2006/relationships/image" Target="../media/image116.svg"/><Relationship Id="rId131" Type="http://schemas.openxmlformats.org/officeDocument/2006/relationships/image" Target="../media/image132.svg"/><Relationship Id="rId136" Type="http://schemas.openxmlformats.org/officeDocument/2006/relationships/image" Target="../media/image137.png"/><Relationship Id="rId61" Type="http://schemas.openxmlformats.org/officeDocument/2006/relationships/image" Target="../media/image62.svg"/><Relationship Id="rId82" Type="http://schemas.openxmlformats.org/officeDocument/2006/relationships/image" Target="../media/image83.png"/><Relationship Id="rId19" Type="http://schemas.openxmlformats.org/officeDocument/2006/relationships/image" Target="../media/image20.svg"/><Relationship Id="rId14" Type="http://schemas.openxmlformats.org/officeDocument/2006/relationships/image" Target="../media/image15.png"/><Relationship Id="rId30" Type="http://schemas.openxmlformats.org/officeDocument/2006/relationships/image" Target="../media/image31.png"/><Relationship Id="rId35" Type="http://schemas.openxmlformats.org/officeDocument/2006/relationships/image" Target="../media/image36.svg"/><Relationship Id="rId56" Type="http://schemas.openxmlformats.org/officeDocument/2006/relationships/image" Target="../media/image57.png"/><Relationship Id="rId77" Type="http://schemas.openxmlformats.org/officeDocument/2006/relationships/image" Target="../media/image78.svg"/><Relationship Id="rId100" Type="http://schemas.openxmlformats.org/officeDocument/2006/relationships/image" Target="../media/image101.png"/><Relationship Id="rId105" Type="http://schemas.openxmlformats.org/officeDocument/2006/relationships/image" Target="../media/image106.svg"/><Relationship Id="rId126" Type="http://schemas.openxmlformats.org/officeDocument/2006/relationships/image" Target="../media/image127.png"/><Relationship Id="rId8" Type="http://schemas.openxmlformats.org/officeDocument/2006/relationships/image" Target="../media/image9.png"/><Relationship Id="rId51" Type="http://schemas.openxmlformats.org/officeDocument/2006/relationships/image" Target="../media/image52.svg"/><Relationship Id="rId72" Type="http://schemas.openxmlformats.org/officeDocument/2006/relationships/image" Target="../media/image73.png"/><Relationship Id="rId93" Type="http://schemas.openxmlformats.org/officeDocument/2006/relationships/image" Target="../media/image94.svg"/><Relationship Id="rId98" Type="http://schemas.openxmlformats.org/officeDocument/2006/relationships/image" Target="../media/image99.png"/><Relationship Id="rId121" Type="http://schemas.openxmlformats.org/officeDocument/2006/relationships/image" Target="../media/image122.svg"/><Relationship Id="rId142" Type="http://schemas.openxmlformats.org/officeDocument/2006/relationships/image" Target="../media/image143.png"/><Relationship Id="rId3" Type="http://schemas.openxmlformats.org/officeDocument/2006/relationships/image" Target="../media/image4.svg"/><Relationship Id="rId25" Type="http://schemas.openxmlformats.org/officeDocument/2006/relationships/image" Target="../media/image26.svg"/><Relationship Id="rId46" Type="http://schemas.openxmlformats.org/officeDocument/2006/relationships/image" Target="../media/image47.png"/><Relationship Id="rId67" Type="http://schemas.openxmlformats.org/officeDocument/2006/relationships/image" Target="../media/image68.svg"/><Relationship Id="rId116" Type="http://schemas.openxmlformats.org/officeDocument/2006/relationships/image" Target="../media/image117.png"/><Relationship Id="rId137" Type="http://schemas.openxmlformats.org/officeDocument/2006/relationships/image" Target="../media/image138.svg"/><Relationship Id="rId20" Type="http://schemas.openxmlformats.org/officeDocument/2006/relationships/image" Target="../media/image21.png"/><Relationship Id="rId41" Type="http://schemas.openxmlformats.org/officeDocument/2006/relationships/image" Target="../media/image42.svg"/><Relationship Id="rId62" Type="http://schemas.openxmlformats.org/officeDocument/2006/relationships/image" Target="../media/image63.png"/><Relationship Id="rId83" Type="http://schemas.openxmlformats.org/officeDocument/2006/relationships/image" Target="../media/image84.svg"/><Relationship Id="rId88" Type="http://schemas.openxmlformats.org/officeDocument/2006/relationships/image" Target="../media/image89.png"/><Relationship Id="rId111" Type="http://schemas.openxmlformats.org/officeDocument/2006/relationships/image" Target="../media/image112.svg"/><Relationship Id="rId132" Type="http://schemas.openxmlformats.org/officeDocument/2006/relationships/image" Target="../media/image133.png"/><Relationship Id="rId15" Type="http://schemas.openxmlformats.org/officeDocument/2006/relationships/image" Target="../media/image16.svg"/><Relationship Id="rId36" Type="http://schemas.openxmlformats.org/officeDocument/2006/relationships/image" Target="../media/image37.png"/><Relationship Id="rId57" Type="http://schemas.openxmlformats.org/officeDocument/2006/relationships/image" Target="../media/image58.svg"/><Relationship Id="rId106" Type="http://schemas.openxmlformats.org/officeDocument/2006/relationships/image" Target="../media/image107.png"/><Relationship Id="rId127" Type="http://schemas.openxmlformats.org/officeDocument/2006/relationships/image" Target="../media/image128.svg"/><Relationship Id="rId10" Type="http://schemas.openxmlformats.org/officeDocument/2006/relationships/image" Target="../media/image11.png"/><Relationship Id="rId31" Type="http://schemas.openxmlformats.org/officeDocument/2006/relationships/image" Target="../media/image32.svg"/><Relationship Id="rId52" Type="http://schemas.openxmlformats.org/officeDocument/2006/relationships/image" Target="../media/image53.png"/><Relationship Id="rId73" Type="http://schemas.openxmlformats.org/officeDocument/2006/relationships/image" Target="../media/image74.svg"/><Relationship Id="rId78" Type="http://schemas.openxmlformats.org/officeDocument/2006/relationships/image" Target="../media/image79.png"/><Relationship Id="rId94" Type="http://schemas.openxmlformats.org/officeDocument/2006/relationships/image" Target="../media/image95.png"/><Relationship Id="rId99" Type="http://schemas.openxmlformats.org/officeDocument/2006/relationships/image" Target="../media/image100.svg"/><Relationship Id="rId101" Type="http://schemas.openxmlformats.org/officeDocument/2006/relationships/image" Target="../media/image102.svg"/><Relationship Id="rId122" Type="http://schemas.openxmlformats.org/officeDocument/2006/relationships/image" Target="../media/image123.png"/><Relationship Id="rId143" Type="http://schemas.openxmlformats.org/officeDocument/2006/relationships/image" Target="../media/image144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26" Type="http://schemas.openxmlformats.org/officeDocument/2006/relationships/image" Target="../media/image27.png"/><Relationship Id="rId47" Type="http://schemas.openxmlformats.org/officeDocument/2006/relationships/image" Target="../media/image48.svg"/><Relationship Id="rId68" Type="http://schemas.openxmlformats.org/officeDocument/2006/relationships/image" Target="../media/image69.png"/><Relationship Id="rId89" Type="http://schemas.openxmlformats.org/officeDocument/2006/relationships/image" Target="../media/image90.svg"/><Relationship Id="rId112" Type="http://schemas.openxmlformats.org/officeDocument/2006/relationships/image" Target="../media/image113.png"/><Relationship Id="rId133" Type="http://schemas.openxmlformats.org/officeDocument/2006/relationships/image" Target="../media/image134.svg"/><Relationship Id="rId16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44.svg"/><Relationship Id="rId18" Type="http://schemas.openxmlformats.org/officeDocument/2006/relationships/image" Target="../media/image159.png"/><Relationship Id="rId3" Type="http://schemas.openxmlformats.org/officeDocument/2006/relationships/image" Target="../media/image146.svg"/><Relationship Id="rId21" Type="http://schemas.openxmlformats.org/officeDocument/2006/relationships/image" Target="../media/image162.svg"/><Relationship Id="rId7" Type="http://schemas.openxmlformats.org/officeDocument/2006/relationships/image" Target="../media/image150.svg"/><Relationship Id="rId12" Type="http://schemas.openxmlformats.org/officeDocument/2006/relationships/image" Target="../media/image43.png"/><Relationship Id="rId17" Type="http://schemas.openxmlformats.org/officeDocument/2006/relationships/image" Target="../media/image158.svg"/><Relationship Id="rId2" Type="http://schemas.openxmlformats.org/officeDocument/2006/relationships/image" Target="../media/image145.png"/><Relationship Id="rId16" Type="http://schemas.openxmlformats.org/officeDocument/2006/relationships/image" Target="../media/image157.png"/><Relationship Id="rId20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11" Type="http://schemas.openxmlformats.org/officeDocument/2006/relationships/image" Target="../media/image154.svg"/><Relationship Id="rId5" Type="http://schemas.openxmlformats.org/officeDocument/2006/relationships/image" Target="../media/image148.svg"/><Relationship Id="rId15" Type="http://schemas.openxmlformats.org/officeDocument/2006/relationships/image" Target="../media/image156.svg"/><Relationship Id="rId23" Type="http://schemas.openxmlformats.org/officeDocument/2006/relationships/image" Target="../media/image164.svg"/><Relationship Id="rId10" Type="http://schemas.openxmlformats.org/officeDocument/2006/relationships/image" Target="../media/image153.png"/><Relationship Id="rId19" Type="http://schemas.openxmlformats.org/officeDocument/2006/relationships/image" Target="../media/image160.svg"/><Relationship Id="rId4" Type="http://schemas.openxmlformats.org/officeDocument/2006/relationships/image" Target="../media/image147.png"/><Relationship Id="rId9" Type="http://schemas.openxmlformats.org/officeDocument/2006/relationships/image" Target="../media/image152.svg"/><Relationship Id="rId14" Type="http://schemas.openxmlformats.org/officeDocument/2006/relationships/image" Target="../media/image155.png"/><Relationship Id="rId22" Type="http://schemas.openxmlformats.org/officeDocument/2006/relationships/image" Target="../media/image163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18" Type="http://schemas.openxmlformats.org/officeDocument/2006/relationships/image" Target="../media/image90.svg"/><Relationship Id="rId26" Type="http://schemas.openxmlformats.org/officeDocument/2006/relationships/image" Target="../media/image86.svg"/><Relationship Id="rId39" Type="http://schemas.openxmlformats.org/officeDocument/2006/relationships/image" Target="../media/image155.png"/><Relationship Id="rId21" Type="http://schemas.openxmlformats.org/officeDocument/2006/relationships/image" Target="../media/image147.png"/><Relationship Id="rId34" Type="http://schemas.openxmlformats.org/officeDocument/2006/relationships/image" Target="../media/image14.svg"/><Relationship Id="rId42" Type="http://schemas.openxmlformats.org/officeDocument/2006/relationships/image" Target="../media/image164.svg"/><Relationship Id="rId7" Type="http://schemas.openxmlformats.org/officeDocument/2006/relationships/image" Target="../media/image43.png"/><Relationship Id="rId2" Type="http://schemas.openxmlformats.org/officeDocument/2006/relationships/image" Target="../media/image165.png"/><Relationship Id="rId16" Type="http://schemas.openxmlformats.org/officeDocument/2006/relationships/image" Target="../media/image6.svg"/><Relationship Id="rId20" Type="http://schemas.openxmlformats.org/officeDocument/2006/relationships/image" Target="../media/image50.svg"/><Relationship Id="rId29" Type="http://schemas.openxmlformats.org/officeDocument/2006/relationships/image" Target="../media/image153.png"/><Relationship Id="rId41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151.png"/><Relationship Id="rId24" Type="http://schemas.openxmlformats.org/officeDocument/2006/relationships/image" Target="../media/image40.svg"/><Relationship Id="rId32" Type="http://schemas.openxmlformats.org/officeDocument/2006/relationships/image" Target="../media/image32.svg"/><Relationship Id="rId37" Type="http://schemas.openxmlformats.org/officeDocument/2006/relationships/image" Target="../media/image17.png"/><Relationship Id="rId40" Type="http://schemas.openxmlformats.org/officeDocument/2006/relationships/image" Target="../media/image156.svg"/><Relationship Id="rId5" Type="http://schemas.openxmlformats.org/officeDocument/2006/relationships/image" Target="../media/image3.png"/><Relationship Id="rId15" Type="http://schemas.openxmlformats.org/officeDocument/2006/relationships/image" Target="../media/image5.png"/><Relationship Id="rId23" Type="http://schemas.openxmlformats.org/officeDocument/2006/relationships/image" Target="../media/image39.png"/><Relationship Id="rId28" Type="http://schemas.openxmlformats.org/officeDocument/2006/relationships/image" Target="../media/image10.svg"/><Relationship Id="rId36" Type="http://schemas.openxmlformats.org/officeDocument/2006/relationships/image" Target="../media/image8.svg"/><Relationship Id="rId10" Type="http://schemas.openxmlformats.org/officeDocument/2006/relationships/image" Target="../media/image146.svg"/><Relationship Id="rId19" Type="http://schemas.openxmlformats.org/officeDocument/2006/relationships/image" Target="../media/image49.png"/><Relationship Id="rId31" Type="http://schemas.openxmlformats.org/officeDocument/2006/relationships/image" Target="../media/image31.png"/><Relationship Id="rId4" Type="http://schemas.openxmlformats.org/officeDocument/2006/relationships/image" Target="../media/image82.svg"/><Relationship Id="rId9" Type="http://schemas.openxmlformats.org/officeDocument/2006/relationships/image" Target="../media/image145.png"/><Relationship Id="rId14" Type="http://schemas.openxmlformats.org/officeDocument/2006/relationships/image" Target="../media/image36.svg"/><Relationship Id="rId22" Type="http://schemas.openxmlformats.org/officeDocument/2006/relationships/image" Target="../media/image148.svg"/><Relationship Id="rId27" Type="http://schemas.openxmlformats.org/officeDocument/2006/relationships/image" Target="../media/image9.png"/><Relationship Id="rId30" Type="http://schemas.openxmlformats.org/officeDocument/2006/relationships/image" Target="../media/image154.svg"/><Relationship Id="rId35" Type="http://schemas.openxmlformats.org/officeDocument/2006/relationships/image" Target="../media/image7.png"/><Relationship Id="rId8" Type="http://schemas.openxmlformats.org/officeDocument/2006/relationships/image" Target="../media/image44.svg"/><Relationship Id="rId3" Type="http://schemas.openxmlformats.org/officeDocument/2006/relationships/image" Target="../media/image81.png"/><Relationship Id="rId12" Type="http://schemas.openxmlformats.org/officeDocument/2006/relationships/image" Target="../media/image152.svg"/><Relationship Id="rId17" Type="http://schemas.openxmlformats.org/officeDocument/2006/relationships/image" Target="../media/image89.png"/><Relationship Id="rId25" Type="http://schemas.openxmlformats.org/officeDocument/2006/relationships/image" Target="../media/image85.png"/><Relationship Id="rId33" Type="http://schemas.openxmlformats.org/officeDocument/2006/relationships/image" Target="../media/image13.png"/><Relationship Id="rId38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56.svg"/><Relationship Id="rId26" Type="http://schemas.openxmlformats.org/officeDocument/2006/relationships/image" Target="../media/image164.svg"/><Relationship Id="rId39" Type="http://schemas.openxmlformats.org/officeDocument/2006/relationships/image" Target="../media/image85.png"/><Relationship Id="rId21" Type="http://schemas.openxmlformats.org/officeDocument/2006/relationships/image" Target="../media/image39.png"/><Relationship Id="rId34" Type="http://schemas.openxmlformats.org/officeDocument/2006/relationships/image" Target="../media/image10.svg"/><Relationship Id="rId42" Type="http://schemas.openxmlformats.org/officeDocument/2006/relationships/image" Target="../media/image110.svg"/><Relationship Id="rId7" Type="http://schemas.openxmlformats.org/officeDocument/2006/relationships/image" Target="../media/image145.png"/><Relationship Id="rId2" Type="http://schemas.openxmlformats.org/officeDocument/2006/relationships/image" Target="../media/image157.png"/><Relationship Id="rId16" Type="http://schemas.openxmlformats.org/officeDocument/2006/relationships/image" Target="../media/image154.svg"/><Relationship Id="rId20" Type="http://schemas.openxmlformats.org/officeDocument/2006/relationships/image" Target="../media/image4.svg"/><Relationship Id="rId29" Type="http://schemas.openxmlformats.org/officeDocument/2006/relationships/image" Target="../media/image61.png"/><Relationship Id="rId41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svg"/><Relationship Id="rId11" Type="http://schemas.openxmlformats.org/officeDocument/2006/relationships/image" Target="../media/image51.png"/><Relationship Id="rId24" Type="http://schemas.openxmlformats.org/officeDocument/2006/relationships/image" Target="../media/image44.svg"/><Relationship Id="rId32" Type="http://schemas.openxmlformats.org/officeDocument/2006/relationships/image" Target="../media/image6.svg"/><Relationship Id="rId37" Type="http://schemas.openxmlformats.org/officeDocument/2006/relationships/image" Target="../media/image97.png"/><Relationship Id="rId40" Type="http://schemas.openxmlformats.org/officeDocument/2006/relationships/image" Target="../media/image86.svg"/><Relationship Id="rId5" Type="http://schemas.openxmlformats.org/officeDocument/2006/relationships/image" Target="../media/image151.png"/><Relationship Id="rId15" Type="http://schemas.openxmlformats.org/officeDocument/2006/relationships/image" Target="../media/image153.png"/><Relationship Id="rId23" Type="http://schemas.openxmlformats.org/officeDocument/2006/relationships/image" Target="../media/image43.png"/><Relationship Id="rId28" Type="http://schemas.openxmlformats.org/officeDocument/2006/relationships/image" Target="../media/image100.svg"/><Relationship Id="rId36" Type="http://schemas.openxmlformats.org/officeDocument/2006/relationships/image" Target="../media/image156.svg"/><Relationship Id="rId10" Type="http://schemas.openxmlformats.org/officeDocument/2006/relationships/image" Target="../media/image82.svg"/><Relationship Id="rId19" Type="http://schemas.openxmlformats.org/officeDocument/2006/relationships/image" Target="../media/image3.png"/><Relationship Id="rId31" Type="http://schemas.openxmlformats.org/officeDocument/2006/relationships/image" Target="../media/image5.png"/><Relationship Id="rId4" Type="http://schemas.openxmlformats.org/officeDocument/2006/relationships/image" Target="../media/image166.png"/><Relationship Id="rId9" Type="http://schemas.openxmlformats.org/officeDocument/2006/relationships/image" Target="../media/image81.png"/><Relationship Id="rId14" Type="http://schemas.openxmlformats.org/officeDocument/2006/relationships/image" Target="../media/image18.svg"/><Relationship Id="rId22" Type="http://schemas.openxmlformats.org/officeDocument/2006/relationships/image" Target="../media/image40.svg"/><Relationship Id="rId27" Type="http://schemas.openxmlformats.org/officeDocument/2006/relationships/image" Target="../media/image99.png"/><Relationship Id="rId30" Type="http://schemas.openxmlformats.org/officeDocument/2006/relationships/image" Target="../media/image62.svg"/><Relationship Id="rId35" Type="http://schemas.openxmlformats.org/officeDocument/2006/relationships/image" Target="../media/image155.png"/><Relationship Id="rId8" Type="http://schemas.openxmlformats.org/officeDocument/2006/relationships/image" Target="../media/image146.svg"/><Relationship Id="rId3" Type="http://schemas.openxmlformats.org/officeDocument/2006/relationships/image" Target="../media/image158.svg"/><Relationship Id="rId12" Type="http://schemas.openxmlformats.org/officeDocument/2006/relationships/image" Target="../media/image52.svg"/><Relationship Id="rId17" Type="http://schemas.openxmlformats.org/officeDocument/2006/relationships/image" Target="../media/image55.png"/><Relationship Id="rId25" Type="http://schemas.openxmlformats.org/officeDocument/2006/relationships/image" Target="../media/image163.png"/><Relationship Id="rId33" Type="http://schemas.openxmlformats.org/officeDocument/2006/relationships/image" Target="../media/image9.png"/><Relationship Id="rId38" Type="http://schemas.openxmlformats.org/officeDocument/2006/relationships/image" Target="../media/image98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D1C6DDA-911B-EC48-9BD5-25C651A75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タイトル 1">
            <a:extLst>
              <a:ext uri="{FF2B5EF4-FFF2-40B4-BE49-F238E27FC236}">
                <a16:creationId xmlns:a16="http://schemas.microsoft.com/office/drawing/2014/main" id="{B21B7245-1016-BE40-A053-A5EFC23E9B8D}"/>
              </a:ext>
            </a:extLst>
          </p:cNvPr>
          <p:cNvSpPr txBox="1">
            <a:spLocks/>
          </p:cNvSpPr>
          <p:nvPr/>
        </p:nvSpPr>
        <p:spPr>
          <a:xfrm>
            <a:off x="1757681" y="3186987"/>
            <a:ext cx="5267605" cy="733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4000" spc="600" dirty="0">
                <a:solidFill>
                  <a:schemeClr val="bg1"/>
                </a:solidFill>
                <a:latin typeface="Athelas" panose="02000503000000020003" pitchFamily="2" charset="0"/>
                <a:ea typeface="Source Code Pro Medium" panose="020B0509030403020204" pitchFamily="49" charset="0"/>
                <a:cs typeface="Arial" panose="020B0604020202020204" pitchFamily="34" charset="0"/>
              </a:rPr>
              <a:t>ShowNet Icons</a:t>
            </a:r>
            <a:endParaRPr lang="ja-JP" altLang="en-US" sz="4000" spc="600">
              <a:solidFill>
                <a:schemeClr val="bg1"/>
              </a:solidFill>
              <a:latin typeface="Athelas" panose="02000503000000020003" pitchFamily="2" charset="0"/>
              <a:cs typeface="Arial" panose="020B0604020202020204" pitchFamily="34" charset="0"/>
            </a:endParaRPr>
          </a:p>
        </p:txBody>
      </p:sp>
      <p:sp>
        <p:nvSpPr>
          <p:cNvPr id="12" name="サブタイトル 2">
            <a:extLst>
              <a:ext uri="{FF2B5EF4-FFF2-40B4-BE49-F238E27FC236}">
                <a16:creationId xmlns:a16="http://schemas.microsoft.com/office/drawing/2014/main" id="{BCB78ED7-98DE-E04A-A9FB-1F7E62E82F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8685" y="3920248"/>
            <a:ext cx="5448300" cy="1206500"/>
          </a:xfrm>
          <a:prstGeom prst="rect">
            <a:avLst/>
          </a:prstGeom>
        </p:spPr>
        <p:txBody>
          <a:bodyPr anchor="ctr"/>
          <a:lstStyle/>
          <a:p>
            <a:pPr algn="l"/>
            <a:r>
              <a:rPr kumimoji="1" lang="en-US" altLang="ja-JP" dirty="0">
                <a:solidFill>
                  <a:schemeClr val="bg1"/>
                </a:solidFill>
                <a:latin typeface="Athelas" panose="02000503000000020003" pitchFamily="2" charset="0"/>
                <a:cs typeface="Arial Narrow" panose="020B0604020202020204" pitchFamily="34" charset="0"/>
              </a:rPr>
              <a:t>Interop Tokyo </a:t>
            </a:r>
            <a:r>
              <a:rPr kumimoji="1" lang="en-US" altLang="ja-JP" dirty="0" err="1">
                <a:solidFill>
                  <a:schemeClr val="bg1"/>
                </a:solidFill>
                <a:latin typeface="Athelas" panose="02000503000000020003" pitchFamily="2" charset="0"/>
                <a:cs typeface="Arial Narrow" panose="020B0604020202020204" pitchFamily="34" charset="0"/>
              </a:rPr>
              <a:t>ShowNet</a:t>
            </a:r>
            <a:r>
              <a:rPr kumimoji="1" lang="en-US" altLang="ja-JP" dirty="0">
                <a:solidFill>
                  <a:schemeClr val="bg1"/>
                </a:solidFill>
                <a:latin typeface="Athelas" panose="02000503000000020003" pitchFamily="2" charset="0"/>
                <a:cs typeface="Arial Narrow" panose="020B0604020202020204" pitchFamily="34" charset="0"/>
              </a:rPr>
              <a:t> NOC Team</a:t>
            </a:r>
          </a:p>
          <a:p>
            <a:pPr algn="l"/>
            <a:r>
              <a:rPr lang="en-US" altLang="ja-JP" dirty="0">
                <a:solidFill>
                  <a:schemeClr val="bg1"/>
                </a:solidFill>
                <a:latin typeface="Athelas" panose="02000503000000020003" pitchFamily="2" charset="0"/>
                <a:cs typeface="Arial Narrow" panose="020B0604020202020204" pitchFamily="34" charset="0"/>
              </a:rPr>
              <a:t>June, 2024</a:t>
            </a:r>
            <a:endParaRPr kumimoji="1" lang="ja-JP" altLang="en-US" i="1">
              <a:solidFill>
                <a:schemeClr val="bg1"/>
              </a:solidFill>
              <a:latin typeface="Source Code Pro" panose="020B0509030403020204" pitchFamily="49" charset="0"/>
              <a:cs typeface="Arial" panose="020B0604020202020204" pitchFamily="34" charset="0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D9D722E0-7FDC-C14B-8537-0BD5F6C20682}"/>
              </a:ext>
            </a:extLst>
          </p:cNvPr>
          <p:cNvGrpSpPr/>
          <p:nvPr/>
        </p:nvGrpSpPr>
        <p:grpSpPr>
          <a:xfrm>
            <a:off x="607915" y="2952593"/>
            <a:ext cx="1150770" cy="1163135"/>
            <a:chOff x="607915" y="2952593"/>
            <a:chExt cx="1150770" cy="1163135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9F6B7B1C-1946-8448-A43C-C0963C28CFC4}"/>
                </a:ext>
              </a:extLst>
            </p:cNvPr>
            <p:cNvGrpSpPr/>
            <p:nvPr/>
          </p:nvGrpSpPr>
          <p:grpSpPr>
            <a:xfrm>
              <a:off x="607915" y="3468566"/>
              <a:ext cx="552082" cy="129266"/>
              <a:chOff x="607915" y="3468566"/>
              <a:chExt cx="552082" cy="129266"/>
            </a:xfrm>
          </p:grpSpPr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2B842D5C-0A72-6C4A-9F1B-47E8801B6B78}"/>
                  </a:ext>
                </a:extLst>
              </p:cNvPr>
              <p:cNvSpPr txBox="1"/>
              <p:nvPr/>
            </p:nvSpPr>
            <p:spPr>
              <a:xfrm>
                <a:off x="607915" y="3468566"/>
                <a:ext cx="436667" cy="129266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840" dirty="0">
                    <a:solidFill>
                      <a:schemeClr val="bg1"/>
                    </a:solidFill>
                    <a:effectLst/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0-0-0</a:t>
                </a:r>
                <a:endParaRPr kumimoji="1" lang="ja-JP" altLang="en-US" sz="840" baseline="40000" dirty="0">
                  <a:solidFill>
                    <a:schemeClr val="bg1"/>
                  </a:solidFill>
                  <a:effectLst/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52D8109C-A65A-2743-9B9B-81E7B2AA1599}"/>
                  </a:ext>
                </a:extLst>
              </p:cNvPr>
              <p:cNvSpPr txBox="1"/>
              <p:nvPr/>
            </p:nvSpPr>
            <p:spPr>
              <a:xfrm rot="5400000">
                <a:off x="1039199" y="3468566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bg1"/>
                    </a:solidFill>
                    <a:effectLst/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bg1"/>
                  </a:solidFill>
                  <a:effectLst/>
                  <a:latin typeface="cmtt10"/>
                  <a:cs typeface="cmtt10"/>
                </a:endParaRPr>
              </a:p>
            </p:txBody>
          </p: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4D69D663-CEF8-0C4C-AF25-542533B4F810}"/>
                </a:ext>
              </a:extLst>
            </p:cNvPr>
            <p:cNvGrpSpPr/>
            <p:nvPr/>
          </p:nvGrpSpPr>
          <p:grpSpPr>
            <a:xfrm>
              <a:off x="1205789" y="3468952"/>
              <a:ext cx="552896" cy="129916"/>
              <a:chOff x="1205789" y="3468952"/>
              <a:chExt cx="552896" cy="129916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B12E9D68-604B-7E4F-AB18-FB650E4A2AA5}"/>
                  </a:ext>
                </a:extLst>
              </p:cNvPr>
              <p:cNvSpPr txBox="1"/>
              <p:nvPr/>
            </p:nvSpPr>
            <p:spPr>
              <a:xfrm>
                <a:off x="1322018" y="3468952"/>
                <a:ext cx="436667" cy="129266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840" dirty="0">
                    <a:solidFill>
                      <a:schemeClr val="bg1"/>
                    </a:solidFill>
                    <a:effectLst/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0-0-0</a:t>
                </a:r>
                <a:endParaRPr kumimoji="1" lang="ja-JP" altLang="en-US" sz="840" baseline="40000" dirty="0">
                  <a:solidFill>
                    <a:schemeClr val="bg1"/>
                  </a:solidFill>
                  <a:effectLst/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C880579A-C9B1-4543-A222-B368F292F3F9}"/>
                  </a:ext>
                </a:extLst>
              </p:cNvPr>
              <p:cNvSpPr txBox="1"/>
              <p:nvPr/>
            </p:nvSpPr>
            <p:spPr>
              <a:xfrm rot="16200000">
                <a:off x="1214257" y="3478071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bg1"/>
                    </a:solidFill>
                    <a:effectLst/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bg1"/>
                  </a:solidFill>
                  <a:effectLst/>
                  <a:latin typeface="cmtt10"/>
                  <a:cs typeface="cmtt10"/>
                </a:endParaRPr>
              </a:p>
            </p:txBody>
          </p:sp>
        </p:grp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6D40A411-5197-3242-BF2B-A2938287365E}"/>
                </a:ext>
              </a:extLst>
            </p:cNvPr>
            <p:cNvGrpSpPr/>
            <p:nvPr/>
          </p:nvGrpSpPr>
          <p:grpSpPr>
            <a:xfrm>
              <a:off x="1116758" y="3565549"/>
              <a:ext cx="129266" cy="550179"/>
              <a:chOff x="1116758" y="3565549"/>
              <a:chExt cx="129266" cy="550179"/>
            </a:xfrm>
          </p:grpSpPr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14F93543-A086-3E4C-8BAE-BB76B9CD883F}"/>
                  </a:ext>
                </a:extLst>
              </p:cNvPr>
              <p:cNvSpPr txBox="1"/>
              <p:nvPr/>
            </p:nvSpPr>
            <p:spPr>
              <a:xfrm rot="16200000">
                <a:off x="963057" y="3832762"/>
                <a:ext cx="436667" cy="129266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840" dirty="0">
                    <a:solidFill>
                      <a:schemeClr val="bg1"/>
                    </a:solidFill>
                    <a:effectLst/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0-0-0</a:t>
                </a:r>
                <a:endParaRPr kumimoji="1" lang="ja-JP" altLang="en-US" sz="840" baseline="40000" dirty="0">
                  <a:solidFill>
                    <a:schemeClr val="bg1"/>
                  </a:solidFill>
                  <a:effectLst/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62DE71B4-AEBE-FB45-B780-0FEA0A678A76}"/>
                  </a:ext>
                </a:extLst>
              </p:cNvPr>
              <p:cNvSpPr txBox="1"/>
              <p:nvPr/>
            </p:nvSpPr>
            <p:spPr>
              <a:xfrm>
                <a:off x="1124295" y="3565549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bg1"/>
                    </a:solidFill>
                    <a:effectLst/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bg1"/>
                  </a:solidFill>
                  <a:effectLst/>
                  <a:latin typeface="cmtt10"/>
                  <a:cs typeface="cmtt10"/>
                </a:endParaRPr>
              </a:p>
            </p:txBody>
          </p:sp>
        </p:grpSp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5CAF075B-E411-0642-8202-5252527A50E1}"/>
                </a:ext>
              </a:extLst>
            </p:cNvPr>
            <p:cNvGrpSpPr/>
            <p:nvPr/>
          </p:nvGrpSpPr>
          <p:grpSpPr>
            <a:xfrm>
              <a:off x="1116758" y="2952593"/>
              <a:ext cx="129266" cy="555354"/>
              <a:chOff x="1116758" y="2952593"/>
              <a:chExt cx="129266" cy="555354"/>
            </a:xfrm>
          </p:grpSpPr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9D90BDA5-ED77-B14B-B2CD-04C085F9A86C}"/>
                  </a:ext>
                </a:extLst>
              </p:cNvPr>
              <p:cNvSpPr txBox="1"/>
              <p:nvPr/>
            </p:nvSpPr>
            <p:spPr>
              <a:xfrm rot="16200000">
                <a:off x="963057" y="3106294"/>
                <a:ext cx="436667" cy="129266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840" dirty="0">
                    <a:solidFill>
                      <a:schemeClr val="bg1"/>
                    </a:solidFill>
                    <a:effectLst/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0-0-0</a:t>
                </a:r>
                <a:endParaRPr kumimoji="1" lang="ja-JP" altLang="en-US" sz="840" baseline="40000" dirty="0">
                  <a:solidFill>
                    <a:schemeClr val="bg1"/>
                  </a:solidFill>
                  <a:effectLst/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85AD2CB0-AD03-0D4A-9CF7-CD681D2743A2}"/>
                  </a:ext>
                </a:extLst>
              </p:cNvPr>
              <p:cNvSpPr txBox="1"/>
              <p:nvPr/>
            </p:nvSpPr>
            <p:spPr>
              <a:xfrm rot="10800000">
                <a:off x="1132691" y="3378681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bg1"/>
                    </a:solidFill>
                    <a:effectLst/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bg1"/>
                  </a:solidFill>
                  <a:effectLst/>
                  <a:latin typeface="cmtt10"/>
                  <a:cs typeface="cmtt10"/>
                </a:endParaRPr>
              </a:p>
            </p:txBody>
          </p:sp>
        </p:grpSp>
      </p:grpSp>
      <p:sp>
        <p:nvSpPr>
          <p:cNvPr id="25" name="サブタイトル 2">
            <a:extLst>
              <a:ext uri="{FF2B5EF4-FFF2-40B4-BE49-F238E27FC236}">
                <a16:creationId xmlns:a16="http://schemas.microsoft.com/office/drawing/2014/main" id="{432E614D-3B25-A249-BCA8-B5020899C823}"/>
              </a:ext>
            </a:extLst>
          </p:cNvPr>
          <p:cNvSpPr txBox="1">
            <a:spLocks/>
          </p:cNvSpPr>
          <p:nvPr/>
        </p:nvSpPr>
        <p:spPr>
          <a:xfrm>
            <a:off x="1757681" y="5210532"/>
            <a:ext cx="1533155" cy="476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v1.01</a:t>
            </a:r>
            <a:endParaRPr lang="ja-JP" altLang="en-U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69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D8C44044-A648-504A-939E-ABB21205E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タイトル 1">
            <a:extLst>
              <a:ext uri="{FF2B5EF4-FFF2-40B4-BE49-F238E27FC236}">
                <a16:creationId xmlns:a16="http://schemas.microsoft.com/office/drawing/2014/main" id="{266522B3-0AB5-184D-8C6A-809A9C7369EC}"/>
              </a:ext>
            </a:extLst>
          </p:cNvPr>
          <p:cNvSpPr txBox="1">
            <a:spLocks/>
          </p:cNvSpPr>
          <p:nvPr/>
        </p:nvSpPr>
        <p:spPr>
          <a:xfrm>
            <a:off x="2638210" y="2654298"/>
            <a:ext cx="4741335" cy="11294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ja-JP" sz="2000" dirty="0" err="1">
                <a:latin typeface="Arial" panose="020B0604020202020204" pitchFamily="34" charset="0"/>
                <a:cs typeface="Arial" panose="020B0604020202020204" pitchFamily="34" charset="0"/>
              </a:rPr>
              <a:t>ShowNet</a:t>
            </a:r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 Icons 2024</a:t>
            </a:r>
          </a:p>
          <a:p>
            <a:pPr>
              <a:lnSpc>
                <a:spcPct val="100000"/>
              </a:lnSpc>
            </a:pPr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by Interop Tokyo </a:t>
            </a:r>
            <a:r>
              <a:rPr lang="en-US" altLang="ja-JP" sz="2000" dirty="0" err="1">
                <a:latin typeface="Arial" panose="020B0604020202020204" pitchFamily="34" charset="0"/>
                <a:cs typeface="Arial" panose="020B0604020202020204" pitchFamily="34" charset="0"/>
              </a:rPr>
              <a:t>ShowNet</a:t>
            </a:r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 NOC Team</a:t>
            </a:r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9B1C7470-30F4-AA41-8C8E-D1F1A851669E}"/>
              </a:ext>
            </a:extLst>
          </p:cNvPr>
          <p:cNvSpPr txBox="1">
            <a:spLocks/>
          </p:cNvSpPr>
          <p:nvPr/>
        </p:nvSpPr>
        <p:spPr>
          <a:xfrm>
            <a:off x="1212425" y="1010921"/>
            <a:ext cx="6570135" cy="15044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all materials and objects in this file are available under the </a:t>
            </a:r>
            <a:r>
              <a:rPr lang="en" altLang="ja-JP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Creative Commons Attribution-ShareAlike License</a:t>
            </a:r>
            <a:endParaRPr lang="ja-JP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図 12">
            <a:hlinkClick r:id="rId4"/>
            <a:extLst>
              <a:ext uri="{FF2B5EF4-FFF2-40B4-BE49-F238E27FC236}">
                <a16:creationId xmlns:a16="http://schemas.microsoft.com/office/drawing/2014/main" id="{5B6CB1F9-3A9F-3C47-92D9-23FE23CB59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682" y="2770292"/>
            <a:ext cx="1271410" cy="44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892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F8103732-0E3F-D749-A7AD-4F55127E4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サブタイトル 2">
            <a:extLst>
              <a:ext uri="{FF2B5EF4-FFF2-40B4-BE49-F238E27FC236}">
                <a16:creationId xmlns:a16="http://schemas.microsoft.com/office/drawing/2014/main" id="{3B427422-E5E8-9E40-8CCB-B97B47619EF9}"/>
              </a:ext>
            </a:extLst>
          </p:cNvPr>
          <p:cNvSpPr txBox="1">
            <a:spLocks/>
          </p:cNvSpPr>
          <p:nvPr/>
        </p:nvSpPr>
        <p:spPr>
          <a:xfrm>
            <a:off x="1061936" y="1375004"/>
            <a:ext cx="10068128" cy="20539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>
                <a:latin typeface="Athelas" panose="02000503000000020003" pitchFamily="2" charset="0"/>
                <a:cs typeface="Arial Narrow" panose="020B0604020202020204" pitchFamily="34" charset="0"/>
              </a:rPr>
              <a:t>アイコンはすべて</a:t>
            </a:r>
            <a:r>
              <a:rPr lang="ja-JP" altLang="en-US" sz="2400" b="1">
                <a:latin typeface="Yu Gothic" panose="020B0400000000000000" pitchFamily="34" charset="-128"/>
                <a:ea typeface="Yu Gothic" panose="020B0400000000000000" pitchFamily="34" charset="-128"/>
                <a:cs typeface="Arial Narrow" panose="020B0604020202020204" pitchFamily="34" charset="0"/>
              </a:rPr>
              <a:t>ベクター</a:t>
            </a:r>
            <a:r>
              <a:rPr lang="ja-JP" altLang="en-US" sz="2400">
                <a:latin typeface="Yu Gothic" panose="020B0400000000000000" pitchFamily="34" charset="-128"/>
                <a:ea typeface="Yu Gothic" panose="020B0400000000000000" pitchFamily="34" charset="-128"/>
                <a:cs typeface="Arial Narrow" panose="020B0604020202020204" pitchFamily="34" charset="0"/>
              </a:rPr>
              <a:t>になりました</a:t>
            </a:r>
            <a:endParaRPr lang="en-US" altLang="ja-JP" sz="2400" dirty="0">
              <a:latin typeface="Yu Gothic" panose="020B0400000000000000" pitchFamily="34" charset="-128"/>
              <a:ea typeface="Yu Gothic" panose="020B0400000000000000" pitchFamily="34" charset="-128"/>
              <a:cs typeface="Arial Narrow" panose="020B0604020202020204" pitchFamily="34" charset="0"/>
            </a:endParaRPr>
          </a:p>
          <a:p>
            <a:pPr lvl="1"/>
            <a:r>
              <a:rPr lang="en-US" altLang="ja-JP" dirty="0">
                <a:latin typeface="Athelas" panose="02000503000000020003" pitchFamily="2" charset="0"/>
                <a:cs typeface="Arial Narrow" panose="020B0604020202020204" pitchFamily="34" charset="0"/>
              </a:rPr>
              <a:t>+ </a:t>
            </a:r>
            <a:r>
              <a:rPr lang="ja-JP" altLang="en-US">
                <a:latin typeface="Athelas" panose="02000503000000020003" pitchFamily="2" charset="0"/>
                <a:cs typeface="Arial Narrow" panose="020B0604020202020204" pitchFamily="34" charset="0"/>
              </a:rPr>
              <a:t>拡大耐性。いやいらんと思うけど気分的に</a:t>
            </a:r>
            <a:r>
              <a:rPr lang="en-US" altLang="ja-JP" dirty="0">
                <a:latin typeface="Athelas" panose="02000503000000020003" pitchFamily="2" charset="0"/>
                <a:cs typeface="Arial Narrow" panose="020B0604020202020204" pitchFamily="34" charset="0"/>
              </a:rPr>
              <a:t>…</a:t>
            </a:r>
          </a:p>
          <a:p>
            <a:pPr lvl="1"/>
            <a:r>
              <a:rPr lang="en-US" altLang="ja-JP" dirty="0">
                <a:latin typeface="Athelas" panose="02000503000000020003" pitchFamily="2" charset="0"/>
                <a:cs typeface="Arial Narrow" panose="020B0604020202020204" pitchFamily="34" charset="0"/>
              </a:rPr>
              <a:t>+ </a:t>
            </a:r>
            <a:r>
              <a:rPr lang="ja-JP" altLang="en-US">
                <a:latin typeface="Athelas" panose="02000503000000020003" pitchFamily="2" charset="0"/>
                <a:cs typeface="Arial Narrow" panose="020B0604020202020204" pitchFamily="34" charset="0"/>
              </a:rPr>
              <a:t>アイコン集のアップデートがかなり楽に</a:t>
            </a:r>
            <a:endParaRPr lang="en-US" altLang="ja-JP" dirty="0">
              <a:latin typeface="Athelas" panose="02000503000000020003" pitchFamily="2" charset="0"/>
              <a:cs typeface="Arial Narrow" panose="020B0604020202020204" pitchFamily="34" charset="0"/>
            </a:endParaRPr>
          </a:p>
          <a:p>
            <a:pPr lvl="1"/>
            <a:r>
              <a:rPr lang="en-US" altLang="ja-JP" dirty="0">
                <a:latin typeface="Athelas" panose="02000503000000020003" pitchFamily="2" charset="0"/>
                <a:cs typeface="Arial Narrow" panose="020B0604020202020204" pitchFamily="34" charset="0"/>
              </a:rPr>
              <a:t>+ </a:t>
            </a:r>
            <a:r>
              <a:rPr lang="ja-JP" altLang="en-US">
                <a:latin typeface="Athelas" panose="02000503000000020003" pitchFamily="2" charset="0"/>
                <a:cs typeface="Arial Narrow" panose="020B0604020202020204" pitchFamily="34" charset="0"/>
              </a:rPr>
              <a:t>ファイルサイズが</a:t>
            </a:r>
            <a:r>
              <a:rPr lang="en-US" altLang="ja-JP" dirty="0">
                <a:latin typeface="Athelas" panose="02000503000000020003" pitchFamily="2" charset="0"/>
                <a:cs typeface="Arial Narrow" panose="020B0604020202020204" pitchFamily="34" charset="0"/>
              </a:rPr>
              <a:t> (</a:t>
            </a:r>
            <a:r>
              <a:rPr lang="ja-JP" altLang="en-US">
                <a:latin typeface="Athelas" panose="02000503000000020003" pitchFamily="2" charset="0"/>
                <a:cs typeface="Arial Narrow" panose="020B0604020202020204" pitchFamily="34" charset="0"/>
              </a:rPr>
              <a:t>前よりも</a:t>
            </a:r>
            <a:r>
              <a:rPr lang="en-US" altLang="ja-JP" dirty="0">
                <a:latin typeface="Athelas" panose="02000503000000020003" pitchFamily="2" charset="0"/>
                <a:cs typeface="Arial Narrow" panose="020B0604020202020204" pitchFamily="34" charset="0"/>
              </a:rPr>
              <a:t>) </a:t>
            </a:r>
            <a:r>
              <a:rPr lang="ja-JP" altLang="en-US">
                <a:latin typeface="Athelas" panose="02000503000000020003" pitchFamily="2" charset="0"/>
                <a:cs typeface="Arial Narrow" panose="020B0604020202020204" pitchFamily="34" charset="0"/>
              </a:rPr>
              <a:t>十分の一未満</a:t>
            </a:r>
            <a:endParaRPr lang="en-US" altLang="ja-JP" dirty="0">
              <a:latin typeface="Athelas" panose="02000503000000020003" pitchFamily="2" charset="0"/>
              <a:cs typeface="Arial Narrow" panose="020B0604020202020204" pitchFamily="34" charset="0"/>
            </a:endParaRPr>
          </a:p>
          <a:p>
            <a:pPr lvl="1"/>
            <a:r>
              <a:rPr lang="en-US" altLang="ja-JP" dirty="0">
                <a:latin typeface="Athelas" panose="02000503000000020003" pitchFamily="2" charset="0"/>
                <a:cs typeface="Arial Narrow" panose="020B0604020202020204" pitchFamily="34" charset="0"/>
              </a:rPr>
              <a:t>-</a:t>
            </a:r>
            <a:r>
              <a:rPr lang="ja-JP" altLang="en-US">
                <a:latin typeface="Athelas" panose="02000503000000020003" pitchFamily="2" charset="0"/>
                <a:cs typeface="Arial Narrow" panose="020B0604020202020204" pitchFamily="34" charset="0"/>
              </a:rPr>
              <a:t> 透明はあきらめる</a:t>
            </a:r>
            <a:endParaRPr lang="en-US" altLang="ja-JP" dirty="0">
              <a:latin typeface="Athelas" panose="02000503000000020003" pitchFamily="2" charset="0"/>
              <a:cs typeface="Arial Narrow" panose="020B0604020202020204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07AE443-4672-4048-BA1A-C337867AD372}"/>
              </a:ext>
            </a:extLst>
          </p:cNvPr>
          <p:cNvSpPr txBox="1"/>
          <p:nvPr/>
        </p:nvSpPr>
        <p:spPr>
          <a:xfrm>
            <a:off x="1011136" y="653375"/>
            <a:ext cx="1122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Yu Gothic" panose="020B0400000000000000" pitchFamily="34" charset="-128"/>
                <a:ea typeface="Yu Gothic" panose="020B0400000000000000" pitchFamily="34" charset="-128"/>
              </a:rPr>
              <a:t>特徴</a:t>
            </a:r>
            <a:r>
              <a:rPr kumimoji="1" lang="en-US" altLang="ja-JP" sz="8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endParaRPr kumimoji="1" lang="ja-JP" altLang="en-US" sz="800" b="1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サブタイトル 2">
            <a:extLst>
              <a:ext uri="{FF2B5EF4-FFF2-40B4-BE49-F238E27FC236}">
                <a16:creationId xmlns:a16="http://schemas.microsoft.com/office/drawing/2014/main" id="{486BF6AC-9C09-2C4C-8124-32D26D527614}"/>
              </a:ext>
            </a:extLst>
          </p:cNvPr>
          <p:cNvSpPr txBox="1">
            <a:spLocks/>
          </p:cNvSpPr>
          <p:nvPr/>
        </p:nvSpPr>
        <p:spPr>
          <a:xfrm>
            <a:off x="1061936" y="4191356"/>
            <a:ext cx="10068128" cy="20539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>
                <a:latin typeface="Athelas" panose="02000503000000020003" pitchFamily="2" charset="0"/>
                <a:cs typeface="Arial Narrow" panose="020B0604020202020204" pitchFamily="34" charset="0"/>
              </a:rPr>
              <a:t>下記のフォントをインストールしておくと良い結果が得られます</a:t>
            </a:r>
            <a:endParaRPr lang="en-US" altLang="ja-JP" sz="2400" dirty="0">
              <a:latin typeface="Athelas" panose="02000503000000020003" pitchFamily="2" charset="0"/>
              <a:cs typeface="Arial Narrow" panose="020B0604020202020204" pitchFamily="34" charset="0"/>
            </a:endParaRPr>
          </a:p>
          <a:p>
            <a:pPr lvl="1"/>
            <a:r>
              <a:rPr lang="en" altLang="ja-JP" sz="2000" dirty="0">
                <a:latin typeface="Athelas" panose="02000503000000020003" pitchFamily="2" charset="0"/>
                <a:cs typeface="Arial Narrow" panose="020B0604020202020204" pitchFamily="34" charset="0"/>
              </a:rPr>
              <a:t>Source Code Pro</a:t>
            </a:r>
          </a:p>
          <a:p>
            <a:pPr lvl="2"/>
            <a:r>
              <a:rPr lang="en" altLang="ja-JP" sz="1600" dirty="0">
                <a:latin typeface="Athelas" panose="02000503000000020003" pitchFamily="2" charset="0"/>
                <a:cs typeface="Arial Narrow" panose="020B0604020202020204" pitchFamily="34" charset="0"/>
              </a:rPr>
              <a:t>https://</a:t>
            </a:r>
            <a:r>
              <a:rPr lang="en" altLang="ja-JP" sz="1600" dirty="0" err="1">
                <a:latin typeface="Athelas" panose="02000503000000020003" pitchFamily="2" charset="0"/>
                <a:cs typeface="Arial Narrow" panose="020B0604020202020204" pitchFamily="34" charset="0"/>
              </a:rPr>
              <a:t>fonts.google.com</a:t>
            </a:r>
            <a:r>
              <a:rPr lang="en" altLang="ja-JP" sz="1600" dirty="0">
                <a:latin typeface="Athelas" panose="02000503000000020003" pitchFamily="2" charset="0"/>
                <a:cs typeface="Arial Narrow" panose="020B0604020202020204" pitchFamily="34" charset="0"/>
              </a:rPr>
              <a:t>/specimen/</a:t>
            </a:r>
            <a:r>
              <a:rPr lang="en" altLang="ja-JP" sz="1600" dirty="0" err="1">
                <a:latin typeface="Athelas" panose="02000503000000020003" pitchFamily="2" charset="0"/>
                <a:cs typeface="Arial Narrow" panose="020B0604020202020204" pitchFamily="34" charset="0"/>
              </a:rPr>
              <a:t>Source+Code+Pro</a:t>
            </a:r>
            <a:endParaRPr lang="en" altLang="ja-JP" sz="1600" dirty="0">
              <a:latin typeface="Athelas" panose="02000503000000020003" pitchFamily="2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073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角丸四角形 3">
            <a:extLst>
              <a:ext uri="{FF2B5EF4-FFF2-40B4-BE49-F238E27FC236}">
                <a16:creationId xmlns:a16="http://schemas.microsoft.com/office/drawing/2014/main" id="{79167236-8E3B-1343-B0E6-266CBC9976FF}"/>
              </a:ext>
            </a:extLst>
          </p:cNvPr>
          <p:cNvSpPr/>
          <p:nvPr/>
        </p:nvSpPr>
        <p:spPr>
          <a:xfrm>
            <a:off x="-4318" y="5575683"/>
            <a:ext cx="1742089" cy="128447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0FCFF"/>
              </a:gs>
            </a:gsLst>
            <a:lin ang="10800000" scaled="1"/>
            <a:tileRect/>
          </a:gradFill>
          <a:ln w="12700" cap="rnd">
            <a:noFill/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98E06385-3A02-DC4A-9E64-B53C3212A23D}"/>
              </a:ext>
            </a:extLst>
          </p:cNvPr>
          <p:cNvSpPr/>
          <p:nvPr/>
        </p:nvSpPr>
        <p:spPr>
          <a:xfrm>
            <a:off x="-4318" y="4180338"/>
            <a:ext cx="1742089" cy="128447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EBF5E7"/>
              </a:gs>
            </a:gsLst>
            <a:lin ang="10800000" scaled="1"/>
            <a:tileRect/>
          </a:gradFill>
          <a:ln w="12700" cap="rnd">
            <a:noFill/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E02A94CD-5AD1-A648-89FC-D2E8A63AAF6C}"/>
              </a:ext>
            </a:extLst>
          </p:cNvPr>
          <p:cNvSpPr/>
          <p:nvPr/>
        </p:nvSpPr>
        <p:spPr>
          <a:xfrm>
            <a:off x="-4318" y="2784993"/>
            <a:ext cx="1742089" cy="128447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FEBEF"/>
              </a:gs>
            </a:gsLst>
            <a:lin ang="10800000" scaled="1"/>
            <a:tileRect/>
          </a:gradFill>
          <a:ln w="12700" cap="rnd">
            <a:noFill/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266FDD07-74A9-EC44-AF00-1919EC442DA9}"/>
              </a:ext>
            </a:extLst>
          </p:cNvPr>
          <p:cNvSpPr/>
          <p:nvPr/>
        </p:nvSpPr>
        <p:spPr>
          <a:xfrm>
            <a:off x="-4318" y="1389647"/>
            <a:ext cx="1742089" cy="128447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FECDE"/>
              </a:gs>
            </a:gsLst>
            <a:lin ang="10800000" scaled="1"/>
            <a:tileRect/>
          </a:gradFill>
          <a:ln w="12700" cap="rnd">
            <a:noFill/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9A3C6D51-CE18-704C-8C94-EDD7F80A13E4}"/>
              </a:ext>
            </a:extLst>
          </p:cNvPr>
          <p:cNvSpPr/>
          <p:nvPr/>
        </p:nvSpPr>
        <p:spPr>
          <a:xfrm>
            <a:off x="-4318" y="-5699"/>
            <a:ext cx="1742089" cy="128447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0800000" scaled="1"/>
            <a:tileRect/>
          </a:gradFill>
          <a:ln w="12700" cap="rnd">
            <a:noFill/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28FFC07-1500-9A4D-AC65-499F09F10FC1}"/>
              </a:ext>
            </a:extLst>
          </p:cNvPr>
          <p:cNvSpPr txBox="1"/>
          <p:nvPr/>
        </p:nvSpPr>
        <p:spPr>
          <a:xfrm>
            <a:off x="249368" y="491270"/>
            <a:ext cx="4793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chemeClr val="bg1">
                    <a:lumMod val="50000"/>
                  </a:schemeClr>
                </a:solidFill>
                <a:effectLst/>
                <a:latin typeface="Helvetica"/>
                <a:cs typeface="Helvetica"/>
              </a:rPr>
              <a:t>L7</a:t>
            </a:r>
            <a:endParaRPr kumimoji="1" lang="ja-JP" altLang="en-US" sz="2000" baseline="30000" dirty="0">
              <a:solidFill>
                <a:schemeClr val="bg1">
                  <a:lumMod val="5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C6E61E2-8788-6948-A919-0360E7D11D76}"/>
              </a:ext>
            </a:extLst>
          </p:cNvPr>
          <p:cNvSpPr txBox="1"/>
          <p:nvPr/>
        </p:nvSpPr>
        <p:spPr>
          <a:xfrm>
            <a:off x="249368" y="6069829"/>
            <a:ext cx="4793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L1</a:t>
            </a:r>
            <a:endParaRPr kumimoji="1" lang="ja-JP" altLang="en-US" sz="20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F6F6BC3-E83E-6D4D-A1C6-31F3CD86BC5B}"/>
              </a:ext>
            </a:extLst>
          </p:cNvPr>
          <p:cNvSpPr txBox="1"/>
          <p:nvPr/>
        </p:nvSpPr>
        <p:spPr>
          <a:xfrm>
            <a:off x="249368" y="1885910"/>
            <a:ext cx="68756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rgbClr val="FF6600"/>
                </a:solidFill>
                <a:effectLst/>
                <a:latin typeface="Helvetica"/>
                <a:cs typeface="Helvetica"/>
              </a:rPr>
              <a:t>L4-7</a:t>
            </a:r>
            <a:endParaRPr kumimoji="1" lang="ja-JP" altLang="en-US" sz="2000" baseline="30000" dirty="0">
              <a:solidFill>
                <a:srgbClr val="FF6600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0CAC949-98F2-A54D-87C5-591A5A4CC348}"/>
              </a:ext>
            </a:extLst>
          </p:cNvPr>
          <p:cNvSpPr txBox="1"/>
          <p:nvPr/>
        </p:nvSpPr>
        <p:spPr>
          <a:xfrm>
            <a:off x="249368" y="3280550"/>
            <a:ext cx="4793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rgbClr val="FF0000"/>
                </a:solidFill>
                <a:effectLst/>
                <a:latin typeface="Helvetica"/>
                <a:cs typeface="Helvetica"/>
              </a:rPr>
              <a:t>L3</a:t>
            </a:r>
            <a:endParaRPr kumimoji="1" lang="ja-JP" altLang="en-US" sz="2000" baseline="30000" dirty="0">
              <a:solidFill>
                <a:srgbClr val="FF0000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3D123C3-7D73-6D41-AE4B-735431D85D11}"/>
              </a:ext>
            </a:extLst>
          </p:cNvPr>
          <p:cNvSpPr txBox="1"/>
          <p:nvPr/>
        </p:nvSpPr>
        <p:spPr>
          <a:xfrm>
            <a:off x="249368" y="4675190"/>
            <a:ext cx="47933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rgbClr val="008000"/>
                </a:solidFill>
                <a:effectLst/>
                <a:latin typeface="Helvetica"/>
                <a:cs typeface="Helvetica"/>
              </a:rPr>
              <a:t>L2</a:t>
            </a:r>
            <a:endParaRPr kumimoji="1" lang="ja-JP" altLang="en-US" sz="2000" baseline="30000" dirty="0">
              <a:solidFill>
                <a:srgbClr val="008000"/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62D6E399-38FF-834D-B360-06AAF4C74053}"/>
              </a:ext>
            </a:extLst>
          </p:cNvPr>
          <p:cNvGrpSpPr/>
          <p:nvPr/>
        </p:nvGrpSpPr>
        <p:grpSpPr>
          <a:xfrm>
            <a:off x="1737771" y="3685343"/>
            <a:ext cx="740626" cy="174456"/>
            <a:chOff x="1737771" y="3685343"/>
            <a:chExt cx="740626" cy="174456"/>
          </a:xfrm>
        </p:grpSpPr>
        <p:pic>
          <p:nvPicPr>
            <p:cNvPr id="24" name="グラフィックス 23">
              <a:extLst>
                <a:ext uri="{FF2B5EF4-FFF2-40B4-BE49-F238E27FC236}">
                  <a16:creationId xmlns:a16="http://schemas.microsoft.com/office/drawing/2014/main" id="{15E4F548-83BD-8748-BEC0-13935D416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37771" y="3685343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78A9214E-0825-CB40-BEDE-100A81E9EB96}"/>
                </a:ext>
              </a:extLst>
            </p:cNvPr>
            <p:cNvSpPr txBox="1"/>
            <p:nvPr/>
          </p:nvSpPr>
          <p:spPr>
            <a:xfrm>
              <a:off x="1976675" y="3697422"/>
              <a:ext cx="501722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router</a:t>
              </a:r>
            </a:p>
          </p:txBody>
        </p:sp>
      </p:grp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05607A54-0362-BD4D-88DF-447EB5BF4839}"/>
              </a:ext>
            </a:extLst>
          </p:cNvPr>
          <p:cNvGrpSpPr/>
          <p:nvPr/>
        </p:nvGrpSpPr>
        <p:grpSpPr>
          <a:xfrm>
            <a:off x="11015107" y="3685343"/>
            <a:ext cx="969792" cy="174456"/>
            <a:chOff x="9672609" y="3697422"/>
            <a:chExt cx="969792" cy="174456"/>
          </a:xfrm>
        </p:grpSpPr>
        <p:pic>
          <p:nvPicPr>
            <p:cNvPr id="27" name="グラフィックス 26">
              <a:extLst>
                <a:ext uri="{FF2B5EF4-FFF2-40B4-BE49-F238E27FC236}">
                  <a16:creationId xmlns:a16="http://schemas.microsoft.com/office/drawing/2014/main" id="{595A1809-6420-9042-B22B-9A550481B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72609" y="3697422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EEAED5D2-94FE-2A4D-862E-1C8A9FAD4952}"/>
                </a:ext>
              </a:extLst>
            </p:cNvPr>
            <p:cNvSpPr txBox="1"/>
            <p:nvPr/>
          </p:nvSpPr>
          <p:spPr>
            <a:xfrm>
              <a:off x="9911512" y="3709501"/>
              <a:ext cx="730889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router-</a:t>
              </a: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va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2BBB45B9-F27E-4244-B801-CEC7177BA82C}"/>
              </a:ext>
            </a:extLst>
          </p:cNvPr>
          <p:cNvGrpSpPr/>
          <p:nvPr/>
        </p:nvGrpSpPr>
        <p:grpSpPr>
          <a:xfrm>
            <a:off x="3828334" y="3685343"/>
            <a:ext cx="485883" cy="174456"/>
            <a:chOff x="1737771" y="3685343"/>
            <a:chExt cx="485883" cy="174456"/>
          </a:xfrm>
        </p:grpSpPr>
        <p:pic>
          <p:nvPicPr>
            <p:cNvPr id="51" name="グラフィックス 50">
              <a:extLst>
                <a:ext uri="{FF2B5EF4-FFF2-40B4-BE49-F238E27FC236}">
                  <a16:creationId xmlns:a16="http://schemas.microsoft.com/office/drawing/2014/main" id="{7D1F1CE1-D385-F449-B2C4-6D7914774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37771" y="3685343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B0BE59B9-B4A5-3E4A-B84D-694EF27E29D3}"/>
                </a:ext>
              </a:extLst>
            </p:cNvPr>
            <p:cNvSpPr txBox="1"/>
            <p:nvPr/>
          </p:nvSpPr>
          <p:spPr>
            <a:xfrm>
              <a:off x="1976675" y="3697422"/>
              <a:ext cx="246979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cpe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5C2CC106-7F7E-2F44-9477-76178D5FEF75}"/>
              </a:ext>
            </a:extLst>
          </p:cNvPr>
          <p:cNvGrpSpPr/>
          <p:nvPr/>
        </p:nvGrpSpPr>
        <p:grpSpPr>
          <a:xfrm>
            <a:off x="10701951" y="5925767"/>
            <a:ext cx="508000" cy="207903"/>
            <a:chOff x="5842000" y="3278247"/>
            <a:chExt cx="508000" cy="207903"/>
          </a:xfrm>
        </p:grpSpPr>
        <p:pic>
          <p:nvPicPr>
            <p:cNvPr id="76" name="グラフィックス 75">
              <a:extLst>
                <a:ext uri="{FF2B5EF4-FFF2-40B4-BE49-F238E27FC236}">
                  <a16:creationId xmlns:a16="http://schemas.microsoft.com/office/drawing/2014/main" id="{21B8AC22-DB7C-B54D-8914-7C4E456E0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42000" y="3371850"/>
              <a:ext cx="508000" cy="114300"/>
            </a:xfrm>
            <a:prstGeom prst="rect">
              <a:avLst/>
            </a:prstGeom>
          </p:spPr>
        </p:pic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7D53E518-2FCC-6140-9760-660E06E1A3CE}"/>
                </a:ext>
              </a:extLst>
            </p:cNvPr>
            <p:cNvSpPr txBox="1"/>
            <p:nvPr/>
          </p:nvSpPr>
          <p:spPr>
            <a:xfrm>
              <a:off x="5871117" y="3278247"/>
              <a:ext cx="44976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3000"/>
                </a:lnSpc>
              </a:pPr>
              <a:r>
                <a:rPr lang="en-US" altLang="ja-JP" sz="1050" dirty="0" err="1">
                  <a:solidFill>
                    <a:srgbClr val="00B0F0"/>
                  </a:solidFill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FlexE</a:t>
              </a:r>
              <a:endParaRPr lang="en-US" altLang="ja-JP" sz="1050" dirty="0">
                <a:solidFill>
                  <a:srgbClr val="00B0F0"/>
                </a:solidFill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endParaRPr>
            </a:p>
          </p:txBody>
        </p:sp>
      </p:grpSp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3EF27643-FC9F-C54E-A39F-D0E8ABD0AF6C}"/>
              </a:ext>
            </a:extLst>
          </p:cNvPr>
          <p:cNvGrpSpPr/>
          <p:nvPr/>
        </p:nvGrpSpPr>
        <p:grpSpPr>
          <a:xfrm>
            <a:off x="3668824" y="853692"/>
            <a:ext cx="849949" cy="224802"/>
            <a:chOff x="5804059" y="3560491"/>
            <a:chExt cx="849949" cy="224802"/>
          </a:xfrm>
        </p:grpSpPr>
        <p:pic>
          <p:nvPicPr>
            <p:cNvPr id="85" name="グラフィックス 84">
              <a:extLst>
                <a:ext uri="{FF2B5EF4-FFF2-40B4-BE49-F238E27FC236}">
                  <a16:creationId xmlns:a16="http://schemas.microsoft.com/office/drawing/2014/main" id="{0C3B64A0-A994-7A47-94FC-4F2AD6689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804059" y="3560491"/>
              <a:ext cx="215435" cy="22480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461DCA63-FBD2-3B49-9F56-D52D2100C0F1}"/>
                </a:ext>
              </a:extLst>
            </p:cNvPr>
            <p:cNvSpPr txBox="1"/>
            <p:nvPr/>
          </p:nvSpPr>
          <p:spPr>
            <a:xfrm>
              <a:off x="6050180" y="3597743"/>
              <a:ext cx="603828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storage</a:t>
              </a:r>
            </a:p>
          </p:txBody>
        </p:sp>
      </p:grpSp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id="{F99DB0B4-44C7-5F48-B57F-AC2F0A0E7677}"/>
              </a:ext>
            </a:extLst>
          </p:cNvPr>
          <p:cNvGrpSpPr/>
          <p:nvPr/>
        </p:nvGrpSpPr>
        <p:grpSpPr>
          <a:xfrm>
            <a:off x="5416622" y="853692"/>
            <a:ext cx="881473" cy="252910"/>
            <a:chOff x="5804463" y="3658838"/>
            <a:chExt cx="881473" cy="252910"/>
          </a:xfrm>
        </p:grpSpPr>
        <p:pic>
          <p:nvPicPr>
            <p:cNvPr id="91" name="グラフィックス 90">
              <a:extLst>
                <a:ext uri="{FF2B5EF4-FFF2-40B4-BE49-F238E27FC236}">
                  <a16:creationId xmlns:a16="http://schemas.microsoft.com/office/drawing/2014/main" id="{6B02EDB9-6906-3841-8B88-B466FBA60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04463" y="3658838"/>
              <a:ext cx="224809" cy="25291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84170652-0D8F-2245-BE01-BB670F9A8E3C}"/>
                </a:ext>
              </a:extLst>
            </p:cNvPr>
            <p:cNvSpPr txBox="1"/>
            <p:nvPr/>
          </p:nvSpPr>
          <p:spPr>
            <a:xfrm>
              <a:off x="6050180" y="3710144"/>
              <a:ext cx="63575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terminal</a:t>
              </a:r>
            </a:p>
          </p:txBody>
        </p:sp>
      </p:grp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ACA2394-042A-1A44-B6F8-3131FB655C8E}"/>
              </a:ext>
            </a:extLst>
          </p:cNvPr>
          <p:cNvGrpSpPr/>
          <p:nvPr/>
        </p:nvGrpSpPr>
        <p:grpSpPr>
          <a:xfrm>
            <a:off x="11015107" y="853692"/>
            <a:ext cx="969792" cy="220366"/>
            <a:chOff x="11015107" y="853692"/>
            <a:chExt cx="969792" cy="220366"/>
          </a:xfrm>
        </p:grpSpPr>
        <p:pic>
          <p:nvPicPr>
            <p:cNvPr id="94" name="グラフィックス 93">
              <a:extLst>
                <a:ext uri="{FF2B5EF4-FFF2-40B4-BE49-F238E27FC236}">
                  <a16:creationId xmlns:a16="http://schemas.microsoft.com/office/drawing/2014/main" id="{2D0CD492-7296-2949-9E23-F6F568039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015107" y="853692"/>
              <a:ext cx="211184" cy="22036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39B42FDA-8603-6D44-9041-6B89C11BEBBD}"/>
                </a:ext>
              </a:extLst>
            </p:cNvPr>
            <p:cNvSpPr txBox="1"/>
            <p:nvPr/>
          </p:nvSpPr>
          <p:spPr>
            <a:xfrm>
              <a:off x="11254010" y="888726"/>
              <a:ext cx="730889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server-</a:t>
              </a: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vm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96" name="グループ化 95">
            <a:extLst>
              <a:ext uri="{FF2B5EF4-FFF2-40B4-BE49-F238E27FC236}">
                <a16:creationId xmlns:a16="http://schemas.microsoft.com/office/drawing/2014/main" id="{2754FB64-ED4B-854D-97F6-B73440820F93}"/>
              </a:ext>
            </a:extLst>
          </p:cNvPr>
          <p:cNvGrpSpPr/>
          <p:nvPr/>
        </p:nvGrpSpPr>
        <p:grpSpPr>
          <a:xfrm>
            <a:off x="11015107" y="1125096"/>
            <a:ext cx="969792" cy="217996"/>
            <a:chOff x="5811276" y="3674401"/>
            <a:chExt cx="969792" cy="217996"/>
          </a:xfrm>
        </p:grpSpPr>
        <p:pic>
          <p:nvPicPr>
            <p:cNvPr id="97" name="グラフィックス 96">
              <a:extLst>
                <a:ext uri="{FF2B5EF4-FFF2-40B4-BE49-F238E27FC236}">
                  <a16:creationId xmlns:a16="http://schemas.microsoft.com/office/drawing/2014/main" id="{786FF68B-7447-1345-A64E-C4084CD6B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811276" y="3674401"/>
              <a:ext cx="217996" cy="21799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98" name="テキスト ボックス 97">
              <a:extLst>
                <a:ext uri="{FF2B5EF4-FFF2-40B4-BE49-F238E27FC236}">
                  <a16:creationId xmlns:a16="http://schemas.microsoft.com/office/drawing/2014/main" id="{8DE68E1C-E5C3-E445-911F-96454433BFCE}"/>
                </a:ext>
              </a:extLst>
            </p:cNvPr>
            <p:cNvSpPr txBox="1"/>
            <p:nvPr/>
          </p:nvSpPr>
          <p:spPr>
            <a:xfrm>
              <a:off x="6050179" y="3708250"/>
              <a:ext cx="730889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container</a:t>
              </a: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08690D6F-CD72-8E49-B2CD-B207A9A30C84}"/>
              </a:ext>
            </a:extLst>
          </p:cNvPr>
          <p:cNvGrpSpPr/>
          <p:nvPr/>
        </p:nvGrpSpPr>
        <p:grpSpPr>
          <a:xfrm>
            <a:off x="1735253" y="2176844"/>
            <a:ext cx="905256" cy="317406"/>
            <a:chOff x="5810952" y="3633418"/>
            <a:chExt cx="905256" cy="317406"/>
          </a:xfrm>
        </p:grpSpPr>
        <p:pic>
          <p:nvPicPr>
            <p:cNvPr id="100" name="グラフィックス 99">
              <a:extLst>
                <a:ext uri="{FF2B5EF4-FFF2-40B4-BE49-F238E27FC236}">
                  <a16:creationId xmlns:a16="http://schemas.microsoft.com/office/drawing/2014/main" id="{528267AE-7E3D-5340-95F3-5D4C84DF5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810952" y="3633418"/>
              <a:ext cx="211508" cy="18392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D470AE37-A48D-0B49-A729-B4BC71345571}"/>
                </a:ext>
              </a:extLst>
            </p:cNvPr>
            <p:cNvSpPr txBox="1"/>
            <p:nvPr/>
          </p:nvSpPr>
          <p:spPr>
            <a:xfrm>
              <a:off x="6050180" y="3650229"/>
              <a:ext cx="666028" cy="300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cgn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balancer</a:t>
              </a:r>
            </a:p>
          </p:txBody>
        </p:sp>
      </p:grpSp>
      <p:grpSp>
        <p:nvGrpSpPr>
          <p:cNvPr id="102" name="グループ化 101">
            <a:extLst>
              <a:ext uri="{FF2B5EF4-FFF2-40B4-BE49-F238E27FC236}">
                <a16:creationId xmlns:a16="http://schemas.microsoft.com/office/drawing/2014/main" id="{B802D044-8297-464A-A5FB-FEF05B129C52}"/>
              </a:ext>
            </a:extLst>
          </p:cNvPr>
          <p:cNvGrpSpPr/>
          <p:nvPr/>
        </p:nvGrpSpPr>
        <p:grpSpPr>
          <a:xfrm>
            <a:off x="2696026" y="2176844"/>
            <a:ext cx="675446" cy="183920"/>
            <a:chOff x="5810952" y="3633418"/>
            <a:chExt cx="675446" cy="183920"/>
          </a:xfrm>
        </p:grpSpPr>
        <p:pic>
          <p:nvPicPr>
            <p:cNvPr id="103" name="グラフィックス 102">
              <a:extLst>
                <a:ext uri="{FF2B5EF4-FFF2-40B4-BE49-F238E27FC236}">
                  <a16:creationId xmlns:a16="http://schemas.microsoft.com/office/drawing/2014/main" id="{BCB88A31-6B79-724F-A5E8-464CA1ACD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810952" y="3633418"/>
              <a:ext cx="211508" cy="18392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04" name="テキスト ボックス 103">
              <a:extLst>
                <a:ext uri="{FF2B5EF4-FFF2-40B4-BE49-F238E27FC236}">
                  <a16:creationId xmlns:a16="http://schemas.microsoft.com/office/drawing/2014/main" id="{AE0315BC-E0DB-8743-8A54-5FE6E525CD14}"/>
                </a:ext>
              </a:extLst>
            </p:cNvPr>
            <p:cNvSpPr txBox="1"/>
            <p:nvPr/>
          </p:nvSpPr>
          <p:spPr>
            <a:xfrm>
              <a:off x="6050180" y="3650229"/>
              <a:ext cx="436218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cache</a:t>
              </a:r>
            </a:p>
          </p:txBody>
        </p:sp>
      </p:grpSp>
      <p:grpSp>
        <p:nvGrpSpPr>
          <p:cNvPr id="108" name="グループ化 107">
            <a:extLst>
              <a:ext uri="{FF2B5EF4-FFF2-40B4-BE49-F238E27FC236}">
                <a16:creationId xmlns:a16="http://schemas.microsoft.com/office/drawing/2014/main" id="{F10292AE-6548-8F49-9452-F7DD2F613784}"/>
              </a:ext>
            </a:extLst>
          </p:cNvPr>
          <p:cNvGrpSpPr/>
          <p:nvPr/>
        </p:nvGrpSpPr>
        <p:grpSpPr>
          <a:xfrm>
            <a:off x="4352700" y="2176844"/>
            <a:ext cx="891898" cy="317406"/>
            <a:chOff x="5810952" y="3633418"/>
            <a:chExt cx="891898" cy="317406"/>
          </a:xfrm>
        </p:grpSpPr>
        <p:pic>
          <p:nvPicPr>
            <p:cNvPr id="109" name="グラフィックス 108">
              <a:extLst>
                <a:ext uri="{FF2B5EF4-FFF2-40B4-BE49-F238E27FC236}">
                  <a16:creationId xmlns:a16="http://schemas.microsoft.com/office/drawing/2014/main" id="{54E9A81A-3180-EA44-840B-287729234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810952" y="3633418"/>
              <a:ext cx="211508" cy="18392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86D83434-7187-394B-80AA-C33EFF25BD00}"/>
                </a:ext>
              </a:extLst>
            </p:cNvPr>
            <p:cNvSpPr txBox="1"/>
            <p:nvPr/>
          </p:nvSpPr>
          <p:spPr>
            <a:xfrm>
              <a:off x="6050180" y="3650229"/>
              <a:ext cx="652670" cy="300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firewall</a:t>
              </a:r>
            </a:p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router</a:t>
              </a:r>
            </a:p>
          </p:txBody>
        </p:sp>
      </p:grpSp>
      <p:grpSp>
        <p:nvGrpSpPr>
          <p:cNvPr id="111" name="グループ化 110">
            <a:extLst>
              <a:ext uri="{FF2B5EF4-FFF2-40B4-BE49-F238E27FC236}">
                <a16:creationId xmlns:a16="http://schemas.microsoft.com/office/drawing/2014/main" id="{AC1F72DB-1AB8-B44B-908F-319755C40D8E}"/>
              </a:ext>
            </a:extLst>
          </p:cNvPr>
          <p:cNvGrpSpPr/>
          <p:nvPr/>
        </p:nvGrpSpPr>
        <p:grpSpPr>
          <a:xfrm>
            <a:off x="5520814" y="2176844"/>
            <a:ext cx="501269" cy="183920"/>
            <a:chOff x="5810952" y="3633418"/>
            <a:chExt cx="501269" cy="183920"/>
          </a:xfrm>
        </p:grpSpPr>
        <p:pic>
          <p:nvPicPr>
            <p:cNvPr id="112" name="グラフィックス 111">
              <a:extLst>
                <a:ext uri="{FF2B5EF4-FFF2-40B4-BE49-F238E27FC236}">
                  <a16:creationId xmlns:a16="http://schemas.microsoft.com/office/drawing/2014/main" id="{BBB9868B-4C95-5344-89B0-B33BC2798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810952" y="3633418"/>
              <a:ext cx="211508" cy="18392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63AF29E3-2A3A-F046-A585-86047A985B89}"/>
                </a:ext>
              </a:extLst>
            </p:cNvPr>
            <p:cNvSpPr txBox="1"/>
            <p:nvPr/>
          </p:nvSpPr>
          <p:spPr>
            <a:xfrm>
              <a:off x="6050180" y="3650229"/>
              <a:ext cx="262041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vpn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114" name="グループ化 113">
            <a:extLst>
              <a:ext uri="{FF2B5EF4-FFF2-40B4-BE49-F238E27FC236}">
                <a16:creationId xmlns:a16="http://schemas.microsoft.com/office/drawing/2014/main" id="{757EB775-9240-3C41-9356-364EE7C58027}"/>
              </a:ext>
            </a:extLst>
          </p:cNvPr>
          <p:cNvGrpSpPr/>
          <p:nvPr/>
        </p:nvGrpSpPr>
        <p:grpSpPr>
          <a:xfrm>
            <a:off x="6212611" y="2176844"/>
            <a:ext cx="891898" cy="317406"/>
            <a:chOff x="5810952" y="3633418"/>
            <a:chExt cx="891898" cy="317406"/>
          </a:xfrm>
        </p:grpSpPr>
        <p:pic>
          <p:nvPicPr>
            <p:cNvPr id="115" name="グラフィックス 114">
              <a:extLst>
                <a:ext uri="{FF2B5EF4-FFF2-40B4-BE49-F238E27FC236}">
                  <a16:creationId xmlns:a16="http://schemas.microsoft.com/office/drawing/2014/main" id="{B46F838D-A333-FD41-A956-F428FD022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810952" y="3633418"/>
              <a:ext cx="211508" cy="18392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16" name="テキスト ボックス 115">
              <a:extLst>
                <a:ext uri="{FF2B5EF4-FFF2-40B4-BE49-F238E27FC236}">
                  <a16:creationId xmlns:a16="http://schemas.microsoft.com/office/drawing/2014/main" id="{D58BD29F-B333-B741-9776-A6E453D5E4F9}"/>
                </a:ext>
              </a:extLst>
            </p:cNvPr>
            <p:cNvSpPr txBox="1"/>
            <p:nvPr/>
          </p:nvSpPr>
          <p:spPr>
            <a:xfrm>
              <a:off x="6050180" y="3650229"/>
              <a:ext cx="652670" cy="300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security</a:t>
              </a:r>
            </a:p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device</a:t>
              </a:r>
            </a:p>
          </p:txBody>
        </p:sp>
      </p:grpSp>
      <p:grpSp>
        <p:nvGrpSpPr>
          <p:cNvPr id="117" name="グループ化 116">
            <a:extLst>
              <a:ext uri="{FF2B5EF4-FFF2-40B4-BE49-F238E27FC236}">
                <a16:creationId xmlns:a16="http://schemas.microsoft.com/office/drawing/2014/main" id="{47A2F9AF-7C8B-584E-9D6D-0E6E5E93A27A}"/>
              </a:ext>
            </a:extLst>
          </p:cNvPr>
          <p:cNvGrpSpPr/>
          <p:nvPr/>
        </p:nvGrpSpPr>
        <p:grpSpPr>
          <a:xfrm>
            <a:off x="10934809" y="2176844"/>
            <a:ext cx="1123683" cy="177114"/>
            <a:chOff x="5808059" y="3704629"/>
            <a:chExt cx="1123683" cy="177114"/>
          </a:xfrm>
        </p:grpSpPr>
        <p:pic>
          <p:nvPicPr>
            <p:cNvPr id="118" name="グラフィックス 117">
              <a:extLst>
                <a:ext uri="{FF2B5EF4-FFF2-40B4-BE49-F238E27FC236}">
                  <a16:creationId xmlns:a16="http://schemas.microsoft.com/office/drawing/2014/main" id="{C9A2C06A-A8A0-6A4B-9425-78670A6E0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808059" y="3704629"/>
              <a:ext cx="214401" cy="177114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19" name="テキスト ボックス 118">
              <a:extLst>
                <a:ext uri="{FF2B5EF4-FFF2-40B4-BE49-F238E27FC236}">
                  <a16:creationId xmlns:a16="http://schemas.microsoft.com/office/drawing/2014/main" id="{A3FEF0E8-19A2-D94F-B7FF-C757D6630B4D}"/>
                </a:ext>
              </a:extLst>
            </p:cNvPr>
            <p:cNvSpPr txBox="1"/>
            <p:nvPr/>
          </p:nvSpPr>
          <p:spPr>
            <a:xfrm>
              <a:off x="6050179" y="3718037"/>
              <a:ext cx="881563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security-</a:t>
              </a: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va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pic>
        <p:nvPicPr>
          <p:cNvPr id="120" name="グラフィックス 119">
            <a:extLst>
              <a:ext uri="{FF2B5EF4-FFF2-40B4-BE49-F238E27FC236}">
                <a16:creationId xmlns:a16="http://schemas.microsoft.com/office/drawing/2014/main" id="{F8286F59-6108-264B-8E5E-244F53B38469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 amt="50000"/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89018" y="4485917"/>
            <a:ext cx="508000" cy="114300"/>
          </a:xfrm>
          <a:prstGeom prst="rect">
            <a:avLst/>
          </a:prstGeom>
        </p:spPr>
      </p:pic>
      <p:pic>
        <p:nvPicPr>
          <p:cNvPr id="121" name="グラフィックス 120">
            <a:extLst>
              <a:ext uri="{FF2B5EF4-FFF2-40B4-BE49-F238E27FC236}">
                <a16:creationId xmlns:a16="http://schemas.microsoft.com/office/drawing/2014/main" id="{069108CC-D0E9-B946-846D-3ACDCFB089BB}"/>
              </a:ext>
            </a:extLst>
          </p:cNvPr>
          <p:cNvPicPr>
            <a:picLocks noChangeAspect="1"/>
          </p:cNvPicPr>
          <p:nvPr/>
        </p:nvPicPr>
        <p:blipFill>
          <a:blip r:embed="rId22">
            <a:alphaModFix amt="50000"/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184065" y="4581658"/>
            <a:ext cx="825500" cy="114300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CFF87471-6753-CE41-BC39-743FBB349335}"/>
              </a:ext>
            </a:extLst>
          </p:cNvPr>
          <p:cNvPicPr>
            <a:picLocks noChangeAspect="1"/>
          </p:cNvPicPr>
          <p:nvPr/>
        </p:nvPicPr>
        <p:blipFill>
          <a:blip r:embed="rId24">
            <a:alphaModFix amt="50000"/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184065" y="4741665"/>
            <a:ext cx="1219200" cy="114300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6918DE1-4350-6648-9D9E-9E8C078A3187}"/>
              </a:ext>
            </a:extLst>
          </p:cNvPr>
          <p:cNvSpPr txBox="1"/>
          <p:nvPr/>
        </p:nvSpPr>
        <p:spPr>
          <a:xfrm>
            <a:off x="4609135" y="4897670"/>
            <a:ext cx="303761" cy="1738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3000"/>
              </a:lnSpc>
            </a:pPr>
            <a:r>
              <a:rPr lang="en-US" altLang="ja-JP" sz="1200" dirty="0">
                <a:solidFill>
                  <a:srgbClr val="7F7F7F"/>
                </a:solidFill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rPr>
              <a:t>lag</a:t>
            </a:r>
          </a:p>
        </p:txBody>
      </p:sp>
      <p:pic>
        <p:nvPicPr>
          <p:cNvPr id="134" name="グラフィックス 133">
            <a:extLst>
              <a:ext uri="{FF2B5EF4-FFF2-40B4-BE49-F238E27FC236}">
                <a16:creationId xmlns:a16="http://schemas.microsoft.com/office/drawing/2014/main" id="{0F529B98-572C-D34C-8799-B329CC170F2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523808" y="3033015"/>
            <a:ext cx="897465" cy="531831"/>
          </a:xfrm>
          <a:prstGeom prst="rect">
            <a:avLst/>
          </a:prstGeom>
        </p:spPr>
      </p:pic>
      <p:pic>
        <p:nvPicPr>
          <p:cNvPr id="135" name="グラフィックス 134">
            <a:extLst>
              <a:ext uri="{FF2B5EF4-FFF2-40B4-BE49-F238E27FC236}">
                <a16:creationId xmlns:a16="http://schemas.microsoft.com/office/drawing/2014/main" id="{35171D43-08A9-F24F-85D6-542539F40A9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523825" y="4169521"/>
            <a:ext cx="897431" cy="531811"/>
          </a:xfrm>
          <a:prstGeom prst="rect">
            <a:avLst/>
          </a:prstGeom>
        </p:spPr>
      </p:pic>
      <p:pic>
        <p:nvPicPr>
          <p:cNvPr id="136" name="グラフィックス 135">
            <a:extLst>
              <a:ext uri="{FF2B5EF4-FFF2-40B4-BE49-F238E27FC236}">
                <a16:creationId xmlns:a16="http://schemas.microsoft.com/office/drawing/2014/main" id="{F67CBF84-B1EA-D546-9F6D-267FFD870E3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297954" y="321416"/>
            <a:ext cx="462671" cy="452612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38" name="グラフィックス 137">
            <a:extLst>
              <a:ext uri="{FF2B5EF4-FFF2-40B4-BE49-F238E27FC236}">
                <a16:creationId xmlns:a16="http://schemas.microsoft.com/office/drawing/2014/main" id="{2E10110C-5F66-3941-BE5D-564DA4C5C1C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1297957" y="1642046"/>
            <a:ext cx="462664" cy="452606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39" name="グラフィックス 138">
            <a:extLst>
              <a:ext uri="{FF2B5EF4-FFF2-40B4-BE49-F238E27FC236}">
                <a16:creationId xmlns:a16="http://schemas.microsoft.com/office/drawing/2014/main" id="{B33C9226-3E9E-0345-AD7D-8D3E77C1030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297956" y="3122136"/>
            <a:ext cx="462667" cy="452608"/>
          </a:xfrm>
          <a:prstGeom prst="rect">
            <a:avLst/>
          </a:prstGeom>
          <a:effectLst>
            <a:softEdge rad="38100"/>
          </a:effectLst>
        </p:spPr>
      </p:pic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1E589929-230F-7F4C-B5C4-ACAE24936797}"/>
              </a:ext>
            </a:extLst>
          </p:cNvPr>
          <p:cNvGrpSpPr/>
          <p:nvPr/>
        </p:nvGrpSpPr>
        <p:grpSpPr>
          <a:xfrm>
            <a:off x="2580284" y="853692"/>
            <a:ext cx="978974" cy="174456"/>
            <a:chOff x="5802094" y="3710144"/>
            <a:chExt cx="978974" cy="174456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B50A9B16-F39A-354C-9B8B-0595B9B82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26" name="テキスト ボックス 125">
              <a:extLst>
                <a:ext uri="{FF2B5EF4-FFF2-40B4-BE49-F238E27FC236}">
                  <a16:creationId xmlns:a16="http://schemas.microsoft.com/office/drawing/2014/main" id="{F9DEA7E8-F131-8544-A190-5F9BBC4DAD40}"/>
                </a:ext>
              </a:extLst>
            </p:cNvPr>
            <p:cNvSpPr txBox="1"/>
            <p:nvPr/>
          </p:nvSpPr>
          <p:spPr>
            <a:xfrm>
              <a:off x="6050179" y="3722223"/>
              <a:ext cx="730889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appliance</a:t>
              </a:r>
            </a:p>
          </p:txBody>
        </p:sp>
      </p:grpSp>
      <p:grpSp>
        <p:nvGrpSpPr>
          <p:cNvPr id="127" name="グループ化 126">
            <a:extLst>
              <a:ext uri="{FF2B5EF4-FFF2-40B4-BE49-F238E27FC236}">
                <a16:creationId xmlns:a16="http://schemas.microsoft.com/office/drawing/2014/main" id="{5714FCC4-EB7F-184E-AD4F-C2DD05AE65FD}"/>
              </a:ext>
            </a:extLst>
          </p:cNvPr>
          <p:cNvGrpSpPr/>
          <p:nvPr/>
        </p:nvGrpSpPr>
        <p:grpSpPr>
          <a:xfrm>
            <a:off x="1720991" y="853692"/>
            <a:ext cx="749728" cy="174456"/>
            <a:chOff x="5802094" y="3710144"/>
            <a:chExt cx="749728" cy="174456"/>
          </a:xfrm>
        </p:grpSpPr>
        <p:pic>
          <p:nvPicPr>
            <p:cNvPr id="132" name="グラフィックス 131">
              <a:extLst>
                <a:ext uri="{FF2B5EF4-FFF2-40B4-BE49-F238E27FC236}">
                  <a16:creationId xmlns:a16="http://schemas.microsoft.com/office/drawing/2014/main" id="{8311988A-9702-5342-85FE-B4535EB20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33" name="テキスト ボックス 132">
              <a:extLst>
                <a:ext uri="{FF2B5EF4-FFF2-40B4-BE49-F238E27FC236}">
                  <a16:creationId xmlns:a16="http://schemas.microsoft.com/office/drawing/2014/main" id="{E6E9EED6-1D14-A24C-BF39-2B3B6E9DEE24}"/>
                </a:ext>
              </a:extLst>
            </p:cNvPr>
            <p:cNvSpPr txBox="1"/>
            <p:nvPr/>
          </p:nvSpPr>
          <p:spPr>
            <a:xfrm>
              <a:off x="6050179" y="3722223"/>
              <a:ext cx="501643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server</a:t>
              </a:r>
            </a:p>
          </p:txBody>
        </p:sp>
      </p:grpSp>
      <p:grpSp>
        <p:nvGrpSpPr>
          <p:cNvPr id="137" name="グループ化 136">
            <a:extLst>
              <a:ext uri="{FF2B5EF4-FFF2-40B4-BE49-F238E27FC236}">
                <a16:creationId xmlns:a16="http://schemas.microsoft.com/office/drawing/2014/main" id="{87C66513-48A1-484D-BB2C-91E09AEA77EB}"/>
              </a:ext>
            </a:extLst>
          </p:cNvPr>
          <p:cNvGrpSpPr/>
          <p:nvPr/>
        </p:nvGrpSpPr>
        <p:grpSpPr>
          <a:xfrm>
            <a:off x="4501590" y="853692"/>
            <a:ext cx="851913" cy="312674"/>
            <a:chOff x="5802094" y="3710144"/>
            <a:chExt cx="851913" cy="312674"/>
          </a:xfrm>
        </p:grpSpPr>
        <p:pic>
          <p:nvPicPr>
            <p:cNvPr id="140" name="グラフィックス 139">
              <a:extLst>
                <a:ext uri="{FF2B5EF4-FFF2-40B4-BE49-F238E27FC236}">
                  <a16:creationId xmlns:a16="http://schemas.microsoft.com/office/drawing/2014/main" id="{ACADD6C9-C5E8-B147-B284-3BBD725D6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41" name="テキスト ボックス 140">
              <a:extLst>
                <a:ext uri="{FF2B5EF4-FFF2-40B4-BE49-F238E27FC236}">
                  <a16:creationId xmlns:a16="http://schemas.microsoft.com/office/drawing/2014/main" id="{792DF8B8-5B3A-7E4F-9B9F-CE459D4256C0}"/>
                </a:ext>
              </a:extLst>
            </p:cNvPr>
            <p:cNvSpPr txBox="1"/>
            <p:nvPr/>
          </p:nvSpPr>
          <p:spPr>
            <a:xfrm>
              <a:off x="6050179" y="3722223"/>
              <a:ext cx="603828" cy="300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console server</a:t>
              </a:r>
            </a:p>
          </p:txBody>
        </p:sp>
      </p:grpSp>
      <p:grpSp>
        <p:nvGrpSpPr>
          <p:cNvPr id="142" name="グループ化 141">
            <a:extLst>
              <a:ext uri="{FF2B5EF4-FFF2-40B4-BE49-F238E27FC236}">
                <a16:creationId xmlns:a16="http://schemas.microsoft.com/office/drawing/2014/main" id="{C7AE2B8A-27E6-7D41-A22A-B3CB299CBDFB}"/>
              </a:ext>
            </a:extLst>
          </p:cNvPr>
          <p:cNvGrpSpPr/>
          <p:nvPr/>
        </p:nvGrpSpPr>
        <p:grpSpPr>
          <a:xfrm>
            <a:off x="1727590" y="4905870"/>
            <a:ext cx="741582" cy="174456"/>
            <a:chOff x="5802094" y="3348277"/>
            <a:chExt cx="741582" cy="174456"/>
          </a:xfrm>
        </p:grpSpPr>
        <p:pic>
          <p:nvPicPr>
            <p:cNvPr id="143" name="グラフィックス 142">
              <a:extLst>
                <a:ext uri="{FF2B5EF4-FFF2-40B4-BE49-F238E27FC236}">
                  <a16:creationId xmlns:a16="http://schemas.microsoft.com/office/drawing/2014/main" id="{B3F851DF-B247-CE48-9CE9-E4A64C328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5802094" y="3348277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44" name="テキスト ボックス 143">
              <a:extLst>
                <a:ext uri="{FF2B5EF4-FFF2-40B4-BE49-F238E27FC236}">
                  <a16:creationId xmlns:a16="http://schemas.microsoft.com/office/drawing/2014/main" id="{97195492-B5AB-8048-9068-85E2A56B6691}"/>
                </a:ext>
              </a:extLst>
            </p:cNvPr>
            <p:cNvSpPr txBox="1"/>
            <p:nvPr/>
          </p:nvSpPr>
          <p:spPr>
            <a:xfrm>
              <a:off x="6050180" y="3360356"/>
              <a:ext cx="49349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switch</a:t>
              </a:r>
            </a:p>
          </p:txBody>
        </p:sp>
      </p:grpSp>
      <p:grpSp>
        <p:nvGrpSpPr>
          <p:cNvPr id="145" name="グループ化 144">
            <a:extLst>
              <a:ext uri="{FF2B5EF4-FFF2-40B4-BE49-F238E27FC236}">
                <a16:creationId xmlns:a16="http://schemas.microsoft.com/office/drawing/2014/main" id="{B561E694-3B0C-6941-92B8-92593E2812D5}"/>
              </a:ext>
            </a:extLst>
          </p:cNvPr>
          <p:cNvGrpSpPr/>
          <p:nvPr/>
        </p:nvGrpSpPr>
        <p:grpSpPr>
          <a:xfrm>
            <a:off x="2836305" y="4905870"/>
            <a:ext cx="418162" cy="174456"/>
            <a:chOff x="5802094" y="3348277"/>
            <a:chExt cx="418162" cy="174456"/>
          </a:xfrm>
        </p:grpSpPr>
        <p:pic>
          <p:nvPicPr>
            <p:cNvPr id="146" name="グラフィックス 145">
              <a:extLst>
                <a:ext uri="{FF2B5EF4-FFF2-40B4-BE49-F238E27FC236}">
                  <a16:creationId xmlns:a16="http://schemas.microsoft.com/office/drawing/2014/main" id="{AC9B742D-51DD-F34C-AEF5-DD4DA8E86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5802094" y="3348277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47" name="テキスト ボックス 146">
              <a:extLst>
                <a:ext uri="{FF2B5EF4-FFF2-40B4-BE49-F238E27FC236}">
                  <a16:creationId xmlns:a16="http://schemas.microsoft.com/office/drawing/2014/main" id="{1A4DC31C-5515-4C44-8A3D-BAAFD0806DF2}"/>
                </a:ext>
              </a:extLst>
            </p:cNvPr>
            <p:cNvSpPr txBox="1"/>
            <p:nvPr/>
          </p:nvSpPr>
          <p:spPr>
            <a:xfrm>
              <a:off x="6050180" y="3360356"/>
              <a:ext cx="17007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ap</a:t>
              </a:r>
            </a:p>
          </p:txBody>
        </p:sp>
      </p:grpSp>
      <p:grpSp>
        <p:nvGrpSpPr>
          <p:cNvPr id="148" name="グループ化 147">
            <a:extLst>
              <a:ext uri="{FF2B5EF4-FFF2-40B4-BE49-F238E27FC236}">
                <a16:creationId xmlns:a16="http://schemas.microsoft.com/office/drawing/2014/main" id="{EE7497C5-A0CC-5A40-8045-B09B7BA489BF}"/>
              </a:ext>
            </a:extLst>
          </p:cNvPr>
          <p:cNvGrpSpPr/>
          <p:nvPr/>
        </p:nvGrpSpPr>
        <p:grpSpPr>
          <a:xfrm>
            <a:off x="11004765" y="4976690"/>
            <a:ext cx="978974" cy="174454"/>
            <a:chOff x="5802094" y="3076788"/>
            <a:chExt cx="978974" cy="174454"/>
          </a:xfrm>
        </p:grpSpPr>
        <p:pic>
          <p:nvPicPr>
            <p:cNvPr id="149" name="グラフィックス 148">
              <a:extLst>
                <a:ext uri="{FF2B5EF4-FFF2-40B4-BE49-F238E27FC236}">
                  <a16:creationId xmlns:a16="http://schemas.microsoft.com/office/drawing/2014/main" id="{B043A99D-4F38-1E42-B0B2-9B7D6B2A1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5802094" y="3076788"/>
              <a:ext cx="220363" cy="174454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50" name="テキスト ボックス 149">
              <a:extLst>
                <a:ext uri="{FF2B5EF4-FFF2-40B4-BE49-F238E27FC236}">
                  <a16:creationId xmlns:a16="http://schemas.microsoft.com/office/drawing/2014/main" id="{00052674-DF0F-A64A-B2C5-EFA13E4A6584}"/>
                </a:ext>
              </a:extLst>
            </p:cNvPr>
            <p:cNvSpPr txBox="1"/>
            <p:nvPr/>
          </p:nvSpPr>
          <p:spPr>
            <a:xfrm>
              <a:off x="6050179" y="3088866"/>
              <a:ext cx="730889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switch-</a:t>
              </a: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va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151" name="グループ化 150">
            <a:extLst>
              <a:ext uri="{FF2B5EF4-FFF2-40B4-BE49-F238E27FC236}">
                <a16:creationId xmlns:a16="http://schemas.microsoft.com/office/drawing/2014/main" id="{59184FD9-DD13-C540-8C9A-CA131B33D3F7}"/>
              </a:ext>
            </a:extLst>
          </p:cNvPr>
          <p:cNvGrpSpPr/>
          <p:nvPr/>
        </p:nvGrpSpPr>
        <p:grpSpPr>
          <a:xfrm>
            <a:off x="2655520" y="6343802"/>
            <a:ext cx="741582" cy="174452"/>
            <a:chOff x="5802094" y="3205583"/>
            <a:chExt cx="741582" cy="174452"/>
          </a:xfrm>
        </p:grpSpPr>
        <p:pic>
          <p:nvPicPr>
            <p:cNvPr id="152" name="グラフィックス 151">
              <a:extLst>
                <a:ext uri="{FF2B5EF4-FFF2-40B4-BE49-F238E27FC236}">
                  <a16:creationId xmlns:a16="http://schemas.microsoft.com/office/drawing/2014/main" id="{07BF3096-9E29-B04B-8076-D61874E58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451A5E07-72AB-C74A-9803-B62C676FB5AB}"/>
                </a:ext>
              </a:extLst>
            </p:cNvPr>
            <p:cNvSpPr txBox="1"/>
            <p:nvPr/>
          </p:nvSpPr>
          <p:spPr>
            <a:xfrm>
              <a:off x="6050180" y="3217660"/>
              <a:ext cx="49349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tester</a:t>
              </a:r>
            </a:p>
          </p:txBody>
        </p:sp>
      </p:grpSp>
      <p:grpSp>
        <p:nvGrpSpPr>
          <p:cNvPr id="154" name="グループ化 153">
            <a:extLst>
              <a:ext uri="{FF2B5EF4-FFF2-40B4-BE49-F238E27FC236}">
                <a16:creationId xmlns:a16="http://schemas.microsoft.com/office/drawing/2014/main" id="{195AB723-1220-034D-8D65-77C2A5A2974E}"/>
              </a:ext>
            </a:extLst>
          </p:cNvPr>
          <p:cNvGrpSpPr/>
          <p:nvPr/>
        </p:nvGrpSpPr>
        <p:grpSpPr>
          <a:xfrm>
            <a:off x="3557820" y="6343802"/>
            <a:ext cx="741582" cy="174452"/>
            <a:chOff x="5802094" y="3205583"/>
            <a:chExt cx="741582" cy="174452"/>
          </a:xfrm>
        </p:grpSpPr>
        <p:pic>
          <p:nvPicPr>
            <p:cNvPr id="155" name="グラフィックス 154">
              <a:extLst>
                <a:ext uri="{FF2B5EF4-FFF2-40B4-BE49-F238E27FC236}">
                  <a16:creationId xmlns:a16="http://schemas.microsoft.com/office/drawing/2014/main" id="{BAACB591-FF91-0644-A937-FD1FD837D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56" name="テキスト ボックス 155">
              <a:extLst>
                <a:ext uri="{FF2B5EF4-FFF2-40B4-BE49-F238E27FC236}">
                  <a16:creationId xmlns:a16="http://schemas.microsoft.com/office/drawing/2014/main" id="{05CBB505-AFCF-3A46-AB10-0FBE6754A209}"/>
                </a:ext>
              </a:extLst>
            </p:cNvPr>
            <p:cNvSpPr txBox="1"/>
            <p:nvPr/>
          </p:nvSpPr>
          <p:spPr>
            <a:xfrm>
              <a:off x="6050180" y="3217660"/>
              <a:ext cx="49349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broker</a:t>
              </a:r>
            </a:p>
          </p:txBody>
        </p:sp>
      </p:grpSp>
      <p:grpSp>
        <p:nvGrpSpPr>
          <p:cNvPr id="157" name="グループ化 156">
            <a:extLst>
              <a:ext uri="{FF2B5EF4-FFF2-40B4-BE49-F238E27FC236}">
                <a16:creationId xmlns:a16="http://schemas.microsoft.com/office/drawing/2014/main" id="{C0ABFE47-D6DF-1547-97BB-C82A295D34F5}"/>
              </a:ext>
            </a:extLst>
          </p:cNvPr>
          <p:cNvGrpSpPr/>
          <p:nvPr/>
        </p:nvGrpSpPr>
        <p:grpSpPr>
          <a:xfrm>
            <a:off x="4569153" y="6343802"/>
            <a:ext cx="741582" cy="174452"/>
            <a:chOff x="5802094" y="3205583"/>
            <a:chExt cx="741582" cy="174452"/>
          </a:xfrm>
        </p:grpSpPr>
        <p:pic>
          <p:nvPicPr>
            <p:cNvPr id="158" name="グラフィックス 157">
              <a:extLst>
                <a:ext uri="{FF2B5EF4-FFF2-40B4-BE49-F238E27FC236}">
                  <a16:creationId xmlns:a16="http://schemas.microsoft.com/office/drawing/2014/main" id="{3238C6BA-9263-2A40-89AD-C3C8B27C9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7B6B2D88-9B06-C04B-A7B8-C8B41EA2FAA5}"/>
                </a:ext>
              </a:extLst>
            </p:cNvPr>
            <p:cNvSpPr txBox="1"/>
            <p:nvPr/>
          </p:nvSpPr>
          <p:spPr>
            <a:xfrm>
              <a:off x="6050180" y="3217660"/>
              <a:ext cx="49349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dwdm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160" name="グループ化 159">
            <a:extLst>
              <a:ext uri="{FF2B5EF4-FFF2-40B4-BE49-F238E27FC236}">
                <a16:creationId xmlns:a16="http://schemas.microsoft.com/office/drawing/2014/main" id="{D15E7DFA-1B29-7E43-99F1-DF88A1F9D6B3}"/>
              </a:ext>
            </a:extLst>
          </p:cNvPr>
          <p:cNvGrpSpPr/>
          <p:nvPr/>
        </p:nvGrpSpPr>
        <p:grpSpPr>
          <a:xfrm>
            <a:off x="7276603" y="6343802"/>
            <a:ext cx="1205899" cy="350650"/>
            <a:chOff x="5811276" y="3505114"/>
            <a:chExt cx="1205899" cy="350650"/>
          </a:xfrm>
        </p:grpSpPr>
        <p:pic>
          <p:nvPicPr>
            <p:cNvPr id="161" name="グラフィックス 160">
              <a:extLst>
                <a:ext uri="{FF2B5EF4-FFF2-40B4-BE49-F238E27FC236}">
                  <a16:creationId xmlns:a16="http://schemas.microsoft.com/office/drawing/2014/main" id="{B522BF11-4194-F647-BBDB-269570B15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5811276" y="3505114"/>
              <a:ext cx="229541" cy="25040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62" name="テキスト ボックス 161">
              <a:extLst>
                <a:ext uri="{FF2B5EF4-FFF2-40B4-BE49-F238E27FC236}">
                  <a16:creationId xmlns:a16="http://schemas.microsoft.com/office/drawing/2014/main" id="{7E26BA13-2A72-FF41-BE4C-9A1B6525D3DB}"/>
                </a:ext>
              </a:extLst>
            </p:cNvPr>
            <p:cNvSpPr txBox="1"/>
            <p:nvPr/>
          </p:nvSpPr>
          <p:spPr>
            <a:xfrm>
              <a:off x="6050180" y="3555169"/>
              <a:ext cx="966995" cy="300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tap</a:t>
              </a:r>
            </a:p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splitter</a:t>
              </a:r>
            </a:p>
          </p:txBody>
        </p:sp>
      </p:grpSp>
      <p:grpSp>
        <p:nvGrpSpPr>
          <p:cNvPr id="163" name="グループ化 162">
            <a:extLst>
              <a:ext uri="{FF2B5EF4-FFF2-40B4-BE49-F238E27FC236}">
                <a16:creationId xmlns:a16="http://schemas.microsoft.com/office/drawing/2014/main" id="{641A8C3C-4078-524F-B0C6-5D3BADC973A1}"/>
              </a:ext>
            </a:extLst>
          </p:cNvPr>
          <p:cNvGrpSpPr/>
          <p:nvPr/>
        </p:nvGrpSpPr>
        <p:grpSpPr>
          <a:xfrm>
            <a:off x="3424410" y="2176844"/>
            <a:ext cx="893982" cy="312672"/>
            <a:chOff x="5802094" y="3703474"/>
            <a:chExt cx="893982" cy="312672"/>
          </a:xfrm>
        </p:grpSpPr>
        <p:pic>
          <p:nvPicPr>
            <p:cNvPr id="164" name="グラフィックス 163">
              <a:extLst>
                <a:ext uri="{FF2B5EF4-FFF2-40B4-BE49-F238E27FC236}">
                  <a16:creationId xmlns:a16="http://schemas.microsoft.com/office/drawing/2014/main" id="{0745B397-9713-D941-9408-648B5C068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5802094" y="3703474"/>
              <a:ext cx="229543" cy="174453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65" name="テキスト ボックス 164">
              <a:extLst>
                <a:ext uri="{FF2B5EF4-FFF2-40B4-BE49-F238E27FC236}">
                  <a16:creationId xmlns:a16="http://schemas.microsoft.com/office/drawing/2014/main" id="{DFA2DF40-F41F-8342-8CCE-38300205E282}"/>
                </a:ext>
              </a:extLst>
            </p:cNvPr>
            <p:cNvSpPr txBox="1"/>
            <p:nvPr/>
          </p:nvSpPr>
          <p:spPr>
            <a:xfrm>
              <a:off x="6050180" y="3715551"/>
              <a:ext cx="645896" cy="300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firewall</a:t>
              </a:r>
            </a:p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inline</a:t>
              </a:r>
            </a:p>
          </p:txBody>
        </p:sp>
      </p:grpSp>
      <p:pic>
        <p:nvPicPr>
          <p:cNvPr id="166" name="グラフィックス 165">
            <a:extLst>
              <a:ext uri="{FF2B5EF4-FFF2-40B4-BE49-F238E27FC236}">
                <a16:creationId xmlns:a16="http://schemas.microsoft.com/office/drawing/2014/main" id="{B6DB21E5-3D7D-9842-9E84-6B4FA940ABC8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24119" y="1642046"/>
            <a:ext cx="517347" cy="39935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67" name="グラフィックス 166">
            <a:extLst>
              <a:ext uri="{FF2B5EF4-FFF2-40B4-BE49-F238E27FC236}">
                <a16:creationId xmlns:a16="http://schemas.microsoft.com/office/drawing/2014/main" id="{1E07949E-B279-204B-BB7D-EDAB533A58D6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906197" y="1642046"/>
            <a:ext cx="507584" cy="41529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68" name="グラフィックス 167">
            <a:extLst>
              <a:ext uri="{FF2B5EF4-FFF2-40B4-BE49-F238E27FC236}">
                <a16:creationId xmlns:a16="http://schemas.microsoft.com/office/drawing/2014/main" id="{E60711B2-1583-F541-8A3C-85ABB000AEE2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4620851" y="1642046"/>
            <a:ext cx="507584" cy="41529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69" name="グラフィックス 168">
            <a:extLst>
              <a:ext uri="{FF2B5EF4-FFF2-40B4-BE49-F238E27FC236}">
                <a16:creationId xmlns:a16="http://schemas.microsoft.com/office/drawing/2014/main" id="{58BE331E-A5B0-5844-B75A-A84922C7B717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09456" y="1642046"/>
            <a:ext cx="517344" cy="399353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0" name="グラフィックス 169">
            <a:extLst>
              <a:ext uri="{FF2B5EF4-FFF2-40B4-BE49-F238E27FC236}">
                <a16:creationId xmlns:a16="http://schemas.microsoft.com/office/drawing/2014/main" id="{3F5A67AD-FB6C-9245-B909-7EF98FB5A046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522486" y="1642046"/>
            <a:ext cx="507584" cy="41529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1" name="グラフィックス 170">
            <a:extLst>
              <a:ext uri="{FF2B5EF4-FFF2-40B4-BE49-F238E27FC236}">
                <a16:creationId xmlns:a16="http://schemas.microsoft.com/office/drawing/2014/main" id="{719A121D-BF25-BF41-91E1-F5DD71107722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807832" y="1642046"/>
            <a:ext cx="507573" cy="415287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2" name="グラフィックス 171">
            <a:extLst>
              <a:ext uri="{FF2B5EF4-FFF2-40B4-BE49-F238E27FC236}">
                <a16:creationId xmlns:a16="http://schemas.microsoft.com/office/drawing/2014/main" id="{6AFE580B-1467-2548-A0AA-8265FA6C4ED3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906197" y="310710"/>
            <a:ext cx="550442" cy="422803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3" name="グラフィックス 172">
            <a:extLst>
              <a:ext uri="{FF2B5EF4-FFF2-40B4-BE49-F238E27FC236}">
                <a16:creationId xmlns:a16="http://schemas.microsoft.com/office/drawing/2014/main" id="{2A8305EC-119E-7948-B744-B7987DA5F8B7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2882512" y="329739"/>
            <a:ext cx="524652" cy="384745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4" name="グラフィックス 173">
            <a:extLst>
              <a:ext uri="{FF2B5EF4-FFF2-40B4-BE49-F238E27FC236}">
                <a16:creationId xmlns:a16="http://schemas.microsoft.com/office/drawing/2014/main" id="{8B40973D-0452-4E4C-96A2-85F74B8BE121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3833037" y="313639"/>
            <a:ext cx="507584" cy="416944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5" name="グラフィックス 174">
            <a:extLst>
              <a:ext uri="{FF2B5EF4-FFF2-40B4-BE49-F238E27FC236}">
                <a16:creationId xmlns:a16="http://schemas.microsoft.com/office/drawing/2014/main" id="{2E19B759-1FB3-6F44-94A9-9B3A8A38ED91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4766494" y="379231"/>
            <a:ext cx="442468" cy="285761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6" name="グラフィックス 175">
            <a:extLst>
              <a:ext uri="{FF2B5EF4-FFF2-40B4-BE49-F238E27FC236}">
                <a16:creationId xmlns:a16="http://schemas.microsoft.com/office/drawing/2014/main" id="{12B8CD42-5D46-434D-B596-D30AF6CE4909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5499407" y="248182"/>
            <a:ext cx="465163" cy="547859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7" name="グラフィックス 176">
            <a:extLst>
              <a:ext uri="{FF2B5EF4-FFF2-40B4-BE49-F238E27FC236}">
                <a16:creationId xmlns:a16="http://schemas.microsoft.com/office/drawing/2014/main" id="{15F75263-0582-CE48-98A1-2CA78AF3F939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5947890" y="412186"/>
            <a:ext cx="312728" cy="388541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8" name="グラフィックス 177">
            <a:extLst>
              <a:ext uri="{FF2B5EF4-FFF2-40B4-BE49-F238E27FC236}">
                <a16:creationId xmlns:a16="http://schemas.microsoft.com/office/drawing/2014/main" id="{30E04A2F-F1A7-774F-B062-51F10159C48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6525871" y="337058"/>
            <a:ext cx="370106" cy="37010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179" name="グループ化 178">
            <a:extLst>
              <a:ext uri="{FF2B5EF4-FFF2-40B4-BE49-F238E27FC236}">
                <a16:creationId xmlns:a16="http://schemas.microsoft.com/office/drawing/2014/main" id="{09359DFB-C2B2-2343-AC58-07437E7A0490}"/>
              </a:ext>
            </a:extLst>
          </p:cNvPr>
          <p:cNvGrpSpPr/>
          <p:nvPr/>
        </p:nvGrpSpPr>
        <p:grpSpPr>
          <a:xfrm>
            <a:off x="6346015" y="853692"/>
            <a:ext cx="765432" cy="174456"/>
            <a:chOff x="5802094" y="3710144"/>
            <a:chExt cx="765432" cy="174456"/>
          </a:xfrm>
        </p:grpSpPr>
        <p:pic>
          <p:nvPicPr>
            <p:cNvPr id="180" name="グラフィックス 179">
              <a:extLst>
                <a:ext uri="{FF2B5EF4-FFF2-40B4-BE49-F238E27FC236}">
                  <a16:creationId xmlns:a16="http://schemas.microsoft.com/office/drawing/2014/main" id="{266918BE-E1D0-EB41-B9EE-C7C6C4D47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81" name="テキスト ボックス 180">
              <a:extLst>
                <a:ext uri="{FF2B5EF4-FFF2-40B4-BE49-F238E27FC236}">
                  <a16:creationId xmlns:a16="http://schemas.microsoft.com/office/drawing/2014/main" id="{AC2ABE59-58F5-A844-B4CF-9F1492644739}"/>
                </a:ext>
              </a:extLst>
            </p:cNvPr>
            <p:cNvSpPr txBox="1"/>
            <p:nvPr/>
          </p:nvSpPr>
          <p:spPr>
            <a:xfrm>
              <a:off x="6050179" y="3722223"/>
              <a:ext cx="517347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webcam</a:t>
              </a:r>
            </a:p>
          </p:txBody>
        </p:sp>
      </p:grpSp>
      <p:pic>
        <p:nvPicPr>
          <p:cNvPr id="182" name="グラフィックス 181">
            <a:extLst>
              <a:ext uri="{FF2B5EF4-FFF2-40B4-BE49-F238E27FC236}">
                <a16:creationId xmlns:a16="http://schemas.microsoft.com/office/drawing/2014/main" id="{42319047-0D55-0E44-B9A2-AF4F9ECEA9B0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7321850" y="327057"/>
            <a:ext cx="501568" cy="390108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183" name="グループ化 182">
            <a:extLst>
              <a:ext uri="{FF2B5EF4-FFF2-40B4-BE49-F238E27FC236}">
                <a16:creationId xmlns:a16="http://schemas.microsoft.com/office/drawing/2014/main" id="{7DF0B6E9-C042-CD44-AC70-1585A0647252}"/>
              </a:ext>
            </a:extLst>
          </p:cNvPr>
          <p:cNvGrpSpPr/>
          <p:nvPr/>
        </p:nvGrpSpPr>
        <p:grpSpPr>
          <a:xfrm>
            <a:off x="7175394" y="853692"/>
            <a:ext cx="851913" cy="174456"/>
            <a:chOff x="5802094" y="3710144"/>
            <a:chExt cx="851913" cy="174456"/>
          </a:xfrm>
        </p:grpSpPr>
        <p:pic>
          <p:nvPicPr>
            <p:cNvPr id="184" name="グラフィックス 183">
              <a:extLst>
                <a:ext uri="{FF2B5EF4-FFF2-40B4-BE49-F238E27FC236}">
                  <a16:creationId xmlns:a16="http://schemas.microsoft.com/office/drawing/2014/main" id="{B26FA09F-27CD-C140-ADA3-04A0F911A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B618465E-4639-0242-B551-B64A09E2F823}"/>
                </a:ext>
              </a:extLst>
            </p:cNvPr>
            <p:cNvSpPr txBox="1"/>
            <p:nvPr/>
          </p:nvSpPr>
          <p:spPr>
            <a:xfrm>
              <a:off x="6050179" y="3722223"/>
              <a:ext cx="603828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printer</a:t>
              </a:r>
            </a:p>
          </p:txBody>
        </p:sp>
      </p:grpSp>
      <p:pic>
        <p:nvPicPr>
          <p:cNvPr id="186" name="グラフィックス 185">
            <a:extLst>
              <a:ext uri="{FF2B5EF4-FFF2-40B4-BE49-F238E27FC236}">
                <a16:creationId xmlns:a16="http://schemas.microsoft.com/office/drawing/2014/main" id="{2EF97317-70D2-FB4C-8F63-7AF9925C44AF}"/>
              </a:ext>
            </a:extLst>
          </p:cNvPr>
          <p:cNvPicPr>
            <a:picLocks noChangeAspect="1"/>
          </p:cNvPicPr>
          <p:nvPr/>
        </p:nvPicPr>
        <p:blipFill>
          <a:blip r:embed="rId76">
            <a:alphaModFix amt="75000"/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8814869" y="322433"/>
            <a:ext cx="514726" cy="39935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90" name="グラフィックス 189">
            <a:extLst>
              <a:ext uri="{FF2B5EF4-FFF2-40B4-BE49-F238E27FC236}">
                <a16:creationId xmlns:a16="http://schemas.microsoft.com/office/drawing/2014/main" id="{A798071E-E2FA-5B48-9760-D3F018D9B627}"/>
              </a:ext>
            </a:extLst>
          </p:cNvPr>
          <p:cNvPicPr>
            <a:picLocks noChangeAspect="1"/>
          </p:cNvPicPr>
          <p:nvPr/>
        </p:nvPicPr>
        <p:blipFill>
          <a:blip r:embed="rId78">
            <a:alphaModFix amt="75000"/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526738" y="321416"/>
            <a:ext cx="517347" cy="401390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94" name="グラフィックス 193">
            <a:extLst>
              <a:ext uri="{FF2B5EF4-FFF2-40B4-BE49-F238E27FC236}">
                <a16:creationId xmlns:a16="http://schemas.microsoft.com/office/drawing/2014/main" id="{25FB775A-A871-4449-B9F3-B393D0FEB849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906197" y="3102967"/>
            <a:ext cx="507584" cy="41529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95" name="グラフィックス 194">
            <a:extLst>
              <a:ext uri="{FF2B5EF4-FFF2-40B4-BE49-F238E27FC236}">
                <a16:creationId xmlns:a16="http://schemas.microsoft.com/office/drawing/2014/main" id="{9BB823CA-7CCD-D74D-94E7-1C5528B45733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3833144" y="3158628"/>
            <a:ext cx="511587" cy="376959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97" name="グラフィックス 196">
            <a:extLst>
              <a:ext uri="{FF2B5EF4-FFF2-40B4-BE49-F238E27FC236}">
                <a16:creationId xmlns:a16="http://schemas.microsoft.com/office/drawing/2014/main" id="{D39F4B3D-32A7-EF45-BE94-1817DE492CDE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1906197" y="4446429"/>
            <a:ext cx="523537" cy="385764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98" name="グラフィックス 197">
            <a:extLst>
              <a:ext uri="{FF2B5EF4-FFF2-40B4-BE49-F238E27FC236}">
                <a16:creationId xmlns:a16="http://schemas.microsoft.com/office/drawing/2014/main" id="{838504A0-31DF-3647-BD1B-A7BF1D247B73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2802946" y="4435723"/>
            <a:ext cx="517344" cy="399353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99" name="グラフィックス 198">
            <a:extLst>
              <a:ext uri="{FF2B5EF4-FFF2-40B4-BE49-F238E27FC236}">
                <a16:creationId xmlns:a16="http://schemas.microsoft.com/office/drawing/2014/main" id="{2299EC9B-4CCE-1049-908F-E03E0E1AF59A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11293047" y="4435723"/>
            <a:ext cx="472485" cy="547088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200" name="グラフィックス 199">
            <a:extLst>
              <a:ext uri="{FF2B5EF4-FFF2-40B4-BE49-F238E27FC236}">
                <a16:creationId xmlns:a16="http://schemas.microsoft.com/office/drawing/2014/main" id="{8971C1F8-0D37-9F46-A094-57D470F863E6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2834127" y="5803481"/>
            <a:ext cx="469697" cy="414439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201" name="グラフィックス 200">
            <a:extLst>
              <a:ext uri="{FF2B5EF4-FFF2-40B4-BE49-F238E27FC236}">
                <a16:creationId xmlns:a16="http://schemas.microsoft.com/office/drawing/2014/main" id="{203E9551-70A7-9041-B4C5-28D94EE28A56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3705924" y="5809543"/>
            <a:ext cx="517342" cy="381199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206" name="グラフィックス 205">
            <a:extLst>
              <a:ext uri="{FF2B5EF4-FFF2-40B4-BE49-F238E27FC236}">
                <a16:creationId xmlns:a16="http://schemas.microsoft.com/office/drawing/2014/main" id="{BC135692-A584-E342-987F-CB0292E8F934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9523813" y="1619997"/>
            <a:ext cx="897455" cy="531825"/>
          </a:xfrm>
          <a:prstGeom prst="rect">
            <a:avLst/>
          </a:prstGeom>
        </p:spPr>
      </p:pic>
      <p:pic>
        <p:nvPicPr>
          <p:cNvPr id="210" name="グラフィックス 209">
            <a:extLst>
              <a:ext uri="{FF2B5EF4-FFF2-40B4-BE49-F238E27FC236}">
                <a16:creationId xmlns:a16="http://schemas.microsoft.com/office/drawing/2014/main" id="{6E58B4CF-94BC-4D48-B016-AFA7D9E06101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8517561" y="5910517"/>
            <a:ext cx="487660" cy="376439"/>
          </a:xfrm>
          <a:prstGeom prst="rect">
            <a:avLst/>
          </a:prstGeom>
        </p:spPr>
      </p:pic>
      <p:grpSp>
        <p:nvGrpSpPr>
          <p:cNvPr id="211" name="グループ化 210">
            <a:extLst>
              <a:ext uri="{FF2B5EF4-FFF2-40B4-BE49-F238E27FC236}">
                <a16:creationId xmlns:a16="http://schemas.microsoft.com/office/drawing/2014/main" id="{A686335D-E12C-3842-B638-93CEAA04BA2D}"/>
              </a:ext>
            </a:extLst>
          </p:cNvPr>
          <p:cNvGrpSpPr/>
          <p:nvPr/>
        </p:nvGrpSpPr>
        <p:grpSpPr>
          <a:xfrm>
            <a:off x="8276366" y="6343802"/>
            <a:ext cx="976358" cy="174452"/>
            <a:chOff x="5802094" y="3205583"/>
            <a:chExt cx="976358" cy="174452"/>
          </a:xfrm>
        </p:grpSpPr>
        <p:pic>
          <p:nvPicPr>
            <p:cNvPr id="212" name="グラフィックス 211">
              <a:extLst>
                <a:ext uri="{FF2B5EF4-FFF2-40B4-BE49-F238E27FC236}">
                  <a16:creationId xmlns:a16="http://schemas.microsoft.com/office/drawing/2014/main" id="{CCF20CA0-00A0-9B45-8F6C-FDA732852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13" name="テキスト ボックス 212">
              <a:extLst>
                <a:ext uri="{FF2B5EF4-FFF2-40B4-BE49-F238E27FC236}">
                  <a16:creationId xmlns:a16="http://schemas.microsoft.com/office/drawing/2014/main" id="{DA03025B-85F2-CC4B-9DDF-9EA92D9CCF38}"/>
                </a:ext>
              </a:extLst>
            </p:cNvPr>
            <p:cNvSpPr txBox="1"/>
            <p:nvPr/>
          </p:nvSpPr>
          <p:spPr>
            <a:xfrm>
              <a:off x="6050180" y="3217660"/>
              <a:ext cx="728272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exhibitor</a:t>
              </a:r>
            </a:p>
          </p:txBody>
        </p:sp>
      </p:grpSp>
      <p:grpSp>
        <p:nvGrpSpPr>
          <p:cNvPr id="245" name="グループ化 244">
            <a:extLst>
              <a:ext uri="{FF2B5EF4-FFF2-40B4-BE49-F238E27FC236}">
                <a16:creationId xmlns:a16="http://schemas.microsoft.com/office/drawing/2014/main" id="{EE8D40EF-7557-9C47-B04E-602F2107BE4E}"/>
              </a:ext>
            </a:extLst>
          </p:cNvPr>
          <p:cNvGrpSpPr/>
          <p:nvPr/>
        </p:nvGrpSpPr>
        <p:grpSpPr>
          <a:xfrm>
            <a:off x="8836378" y="853692"/>
            <a:ext cx="495300" cy="174456"/>
            <a:chOff x="5802094" y="3710144"/>
            <a:chExt cx="495300" cy="174456"/>
          </a:xfrm>
        </p:grpSpPr>
        <p:pic>
          <p:nvPicPr>
            <p:cNvPr id="246" name="グラフィックス 245">
              <a:extLst>
                <a:ext uri="{FF2B5EF4-FFF2-40B4-BE49-F238E27FC236}">
                  <a16:creationId xmlns:a16="http://schemas.microsoft.com/office/drawing/2014/main" id="{57C625A8-4473-A449-A116-209DE28B1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47" name="テキスト ボックス 246">
              <a:extLst>
                <a:ext uri="{FF2B5EF4-FFF2-40B4-BE49-F238E27FC236}">
                  <a16:creationId xmlns:a16="http://schemas.microsoft.com/office/drawing/2014/main" id="{97D1E93A-90DE-4144-AA53-38402E69CF12}"/>
                </a:ext>
              </a:extLst>
            </p:cNvPr>
            <p:cNvSpPr txBox="1"/>
            <p:nvPr/>
          </p:nvSpPr>
          <p:spPr>
            <a:xfrm>
              <a:off x="6050179" y="3722223"/>
              <a:ext cx="247215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oil</a:t>
              </a:r>
            </a:p>
          </p:txBody>
        </p:sp>
      </p:grpSp>
      <p:grpSp>
        <p:nvGrpSpPr>
          <p:cNvPr id="248" name="グループ化 247">
            <a:extLst>
              <a:ext uri="{FF2B5EF4-FFF2-40B4-BE49-F238E27FC236}">
                <a16:creationId xmlns:a16="http://schemas.microsoft.com/office/drawing/2014/main" id="{14A1C201-639D-8E48-9831-CE87D4439EE6}"/>
              </a:ext>
            </a:extLst>
          </p:cNvPr>
          <p:cNvGrpSpPr/>
          <p:nvPr/>
        </p:nvGrpSpPr>
        <p:grpSpPr>
          <a:xfrm>
            <a:off x="9394936" y="853692"/>
            <a:ext cx="726940" cy="174456"/>
            <a:chOff x="5802094" y="3710144"/>
            <a:chExt cx="726940" cy="174456"/>
          </a:xfrm>
        </p:grpSpPr>
        <p:pic>
          <p:nvPicPr>
            <p:cNvPr id="249" name="グラフィックス 248">
              <a:extLst>
                <a:ext uri="{FF2B5EF4-FFF2-40B4-BE49-F238E27FC236}">
                  <a16:creationId xmlns:a16="http://schemas.microsoft.com/office/drawing/2014/main" id="{5070E073-77A5-B54C-8B34-9733D93D6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50" name="テキスト ボックス 249">
              <a:extLst>
                <a:ext uri="{FF2B5EF4-FFF2-40B4-BE49-F238E27FC236}">
                  <a16:creationId xmlns:a16="http://schemas.microsoft.com/office/drawing/2014/main" id="{B72F33BD-67DD-6548-9C5C-467D370460AF}"/>
                </a:ext>
              </a:extLst>
            </p:cNvPr>
            <p:cNvSpPr txBox="1"/>
            <p:nvPr/>
          </p:nvSpPr>
          <p:spPr>
            <a:xfrm>
              <a:off x="6050179" y="3722223"/>
              <a:ext cx="478855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sensor</a:t>
              </a:r>
            </a:p>
          </p:txBody>
        </p:sp>
      </p:grpSp>
      <p:grpSp>
        <p:nvGrpSpPr>
          <p:cNvPr id="191" name="グループ化 190">
            <a:extLst>
              <a:ext uri="{FF2B5EF4-FFF2-40B4-BE49-F238E27FC236}">
                <a16:creationId xmlns:a16="http://schemas.microsoft.com/office/drawing/2014/main" id="{AE2B31CF-5285-894D-A956-0EF1D34E14ED}"/>
              </a:ext>
            </a:extLst>
          </p:cNvPr>
          <p:cNvGrpSpPr/>
          <p:nvPr/>
        </p:nvGrpSpPr>
        <p:grpSpPr>
          <a:xfrm>
            <a:off x="7651467" y="5907168"/>
            <a:ext cx="294650" cy="294650"/>
            <a:chOff x="8435236" y="3662265"/>
            <a:chExt cx="294650" cy="294650"/>
          </a:xfrm>
        </p:grpSpPr>
        <p:pic>
          <p:nvPicPr>
            <p:cNvPr id="192" name="グラフィックス 191">
              <a:extLst>
                <a:ext uri="{FF2B5EF4-FFF2-40B4-BE49-F238E27FC236}">
                  <a16:creationId xmlns:a16="http://schemas.microsoft.com/office/drawing/2014/main" id="{01AB4FA3-E4D6-F04F-AC05-4C5215A7D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8">
              <a:extLst>
                <a:ext uri="{96DAC541-7B7A-43D3-8B79-37D633B846F1}">
                  <asvg:svgBlip xmlns:asvg="http://schemas.microsoft.com/office/drawing/2016/SVG/main" r:embed="rId99"/>
                </a:ext>
              </a:extLst>
            </a:blip>
            <a:stretch>
              <a:fillRect/>
            </a:stretch>
          </p:blipFill>
          <p:spPr>
            <a:xfrm>
              <a:off x="8435236" y="3662265"/>
              <a:ext cx="294650" cy="294650"/>
            </a:xfrm>
            <a:prstGeom prst="rect">
              <a:avLst/>
            </a:prstGeom>
          </p:spPr>
        </p:pic>
        <p:sp>
          <p:nvSpPr>
            <p:cNvPr id="193" name="テキスト ボックス 192">
              <a:extLst>
                <a:ext uri="{FF2B5EF4-FFF2-40B4-BE49-F238E27FC236}">
                  <a16:creationId xmlns:a16="http://schemas.microsoft.com/office/drawing/2014/main" id="{BF77F8F5-FFA4-CF43-B527-661B367255C7}"/>
                </a:ext>
              </a:extLst>
            </p:cNvPr>
            <p:cNvSpPr txBox="1"/>
            <p:nvPr/>
          </p:nvSpPr>
          <p:spPr>
            <a:xfrm>
              <a:off x="8459612" y="3720209"/>
              <a:ext cx="19600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400" dirty="0">
                  <a:solidFill>
                    <a:srgbClr val="5CB1C4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1</a:t>
              </a:r>
              <a:endParaRPr kumimoji="1" lang="ja-JP" altLang="en-US" sz="1400" dirty="0">
                <a:solidFill>
                  <a:srgbClr val="5CB1C4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pic>
        <p:nvPicPr>
          <p:cNvPr id="16" name="グラフィックス 15">
            <a:extLst>
              <a:ext uri="{FF2B5EF4-FFF2-40B4-BE49-F238E27FC236}">
                <a16:creationId xmlns:a16="http://schemas.microsoft.com/office/drawing/2014/main" id="{DF66E139-2FDF-F690-2764-434AD299F57F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10241228" y="349281"/>
            <a:ext cx="533400" cy="444500"/>
          </a:xfrm>
          <a:prstGeom prst="rect">
            <a:avLst/>
          </a:prstGeom>
          <a:effectLst/>
        </p:spPr>
      </p:pic>
      <p:pic>
        <p:nvPicPr>
          <p:cNvPr id="18" name="グラフィックス 17">
            <a:extLst>
              <a:ext uri="{FF2B5EF4-FFF2-40B4-BE49-F238E27FC236}">
                <a16:creationId xmlns:a16="http://schemas.microsoft.com/office/drawing/2014/main" id="{31727CFE-0E15-FA3C-1B0B-31299DBA8D23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8069631" y="325754"/>
            <a:ext cx="609600" cy="457200"/>
          </a:xfrm>
          <a:prstGeom prst="rect">
            <a:avLst/>
          </a:prstGeom>
          <a:effectLst>
            <a:outerShdw blurRad="12700" dist="38100" dir="3600000" sx="95000" sy="95000" algn="ctr" rotWithShape="0">
              <a:schemeClr val="tx1">
                <a:alpha val="10000"/>
              </a:schemeClr>
            </a:outerShdw>
          </a:effectLst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C6C5AD7-7970-1382-AEE8-2DAA92D747D4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1900299" y="5803481"/>
            <a:ext cx="517344" cy="399354"/>
          </a:xfrm>
          <a:prstGeom prst="rect">
            <a:avLst/>
          </a:prstGeom>
          <a:effectLst>
            <a:outerShdw blurRad="12700" dist="38100" dir="3600000" sx="95000" sy="95000" algn="ctr" rotWithShape="0">
              <a:schemeClr val="tx1">
                <a:alpha val="10000"/>
              </a:schemeClr>
            </a:outerShdw>
          </a:effectLst>
        </p:spPr>
      </p:pic>
      <p:grpSp>
        <p:nvGrpSpPr>
          <p:cNvPr id="187" name="グループ化 186">
            <a:extLst>
              <a:ext uri="{FF2B5EF4-FFF2-40B4-BE49-F238E27FC236}">
                <a16:creationId xmlns:a16="http://schemas.microsoft.com/office/drawing/2014/main" id="{AEBC4FCC-5B58-182E-13FF-DC9DE55799D6}"/>
              </a:ext>
            </a:extLst>
          </p:cNvPr>
          <p:cNvGrpSpPr/>
          <p:nvPr/>
        </p:nvGrpSpPr>
        <p:grpSpPr>
          <a:xfrm>
            <a:off x="1727590" y="6343802"/>
            <a:ext cx="741582" cy="312672"/>
            <a:chOff x="5802094" y="3205583"/>
            <a:chExt cx="741582" cy="312672"/>
          </a:xfrm>
        </p:grpSpPr>
        <p:pic>
          <p:nvPicPr>
            <p:cNvPr id="188" name="グラフィックス 187">
              <a:extLst>
                <a:ext uri="{FF2B5EF4-FFF2-40B4-BE49-F238E27FC236}">
                  <a16:creationId xmlns:a16="http://schemas.microsoft.com/office/drawing/2014/main" id="{4F778CBF-DBFA-444A-E420-DF20F83A9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89" name="テキスト ボックス 188">
              <a:extLst>
                <a:ext uri="{FF2B5EF4-FFF2-40B4-BE49-F238E27FC236}">
                  <a16:creationId xmlns:a16="http://schemas.microsoft.com/office/drawing/2014/main" id="{6F2BE28F-C50D-38B7-8163-83DF317A2DFB}"/>
                </a:ext>
              </a:extLst>
            </p:cNvPr>
            <p:cNvSpPr txBox="1"/>
            <p:nvPr/>
          </p:nvSpPr>
          <p:spPr>
            <a:xfrm>
              <a:off x="6050180" y="3217660"/>
              <a:ext cx="493496" cy="300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radio</a:t>
              </a:r>
            </a:p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unit</a:t>
              </a:r>
            </a:p>
          </p:txBody>
        </p:sp>
      </p:grpSp>
      <p:pic>
        <p:nvPicPr>
          <p:cNvPr id="215" name="グラフィックス 214">
            <a:extLst>
              <a:ext uri="{FF2B5EF4-FFF2-40B4-BE49-F238E27FC236}">
                <a16:creationId xmlns:a16="http://schemas.microsoft.com/office/drawing/2014/main" id="{8B95813F-4B83-5D86-D4D6-F893F8ED6FCE}"/>
              </a:ext>
            </a:extLst>
          </p:cNvPr>
          <p:cNvPicPr>
            <a:picLocks noChangeAspect="1"/>
          </p:cNvPicPr>
          <p:nvPr/>
        </p:nvPicPr>
        <p:blipFill>
          <a:blip r:embed="rId106">
            <a:alphaModFix amt="70000"/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11578485" y="6069829"/>
            <a:ext cx="292100" cy="114300"/>
          </a:xfrm>
          <a:prstGeom prst="rect">
            <a:avLst/>
          </a:prstGeom>
        </p:spPr>
      </p:pic>
      <p:grpSp>
        <p:nvGrpSpPr>
          <p:cNvPr id="216" name="グループ化 215">
            <a:extLst>
              <a:ext uri="{FF2B5EF4-FFF2-40B4-BE49-F238E27FC236}">
                <a16:creationId xmlns:a16="http://schemas.microsoft.com/office/drawing/2014/main" id="{0D73E2EE-89C9-22CE-9950-7E9E30281A0B}"/>
              </a:ext>
            </a:extLst>
          </p:cNvPr>
          <p:cNvGrpSpPr/>
          <p:nvPr/>
        </p:nvGrpSpPr>
        <p:grpSpPr>
          <a:xfrm>
            <a:off x="11329623" y="6290225"/>
            <a:ext cx="976358" cy="312672"/>
            <a:chOff x="5802094" y="3205583"/>
            <a:chExt cx="976358" cy="312672"/>
          </a:xfrm>
        </p:grpSpPr>
        <p:pic>
          <p:nvPicPr>
            <p:cNvPr id="217" name="グラフィックス 216">
              <a:extLst>
                <a:ext uri="{FF2B5EF4-FFF2-40B4-BE49-F238E27FC236}">
                  <a16:creationId xmlns:a16="http://schemas.microsoft.com/office/drawing/2014/main" id="{8BA4D362-434F-3CF0-651D-12E6F64EE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18" name="テキスト ボックス 217">
              <a:extLst>
                <a:ext uri="{FF2B5EF4-FFF2-40B4-BE49-F238E27FC236}">
                  <a16:creationId xmlns:a16="http://schemas.microsoft.com/office/drawing/2014/main" id="{46FEE848-E4DF-CAF3-C146-EAD59121281C}"/>
                </a:ext>
              </a:extLst>
            </p:cNvPr>
            <p:cNvSpPr txBox="1"/>
            <p:nvPr/>
          </p:nvSpPr>
          <p:spPr>
            <a:xfrm>
              <a:off x="6050180" y="3217660"/>
              <a:ext cx="728272" cy="300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special</a:t>
              </a:r>
            </a:p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sfp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219" name="グループ化 218">
            <a:extLst>
              <a:ext uri="{FF2B5EF4-FFF2-40B4-BE49-F238E27FC236}">
                <a16:creationId xmlns:a16="http://schemas.microsoft.com/office/drawing/2014/main" id="{1D32621F-0DC9-C593-D521-9D7D9590F690}"/>
              </a:ext>
            </a:extLst>
          </p:cNvPr>
          <p:cNvGrpSpPr/>
          <p:nvPr/>
        </p:nvGrpSpPr>
        <p:grpSpPr>
          <a:xfrm>
            <a:off x="10222924" y="853692"/>
            <a:ext cx="726940" cy="174456"/>
            <a:chOff x="5802094" y="3710144"/>
            <a:chExt cx="726940" cy="174456"/>
          </a:xfrm>
        </p:grpSpPr>
        <p:pic>
          <p:nvPicPr>
            <p:cNvPr id="220" name="グラフィックス 219">
              <a:extLst>
                <a:ext uri="{FF2B5EF4-FFF2-40B4-BE49-F238E27FC236}">
                  <a16:creationId xmlns:a16="http://schemas.microsoft.com/office/drawing/2014/main" id="{64BC9552-53F5-9553-E7DE-458386C12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21" name="テキスト ボックス 220">
              <a:extLst>
                <a:ext uri="{FF2B5EF4-FFF2-40B4-BE49-F238E27FC236}">
                  <a16:creationId xmlns:a16="http://schemas.microsoft.com/office/drawing/2014/main" id="{421D4BB7-59C3-7684-5FDA-42D16B7CB954}"/>
                </a:ext>
              </a:extLst>
            </p:cNvPr>
            <p:cNvSpPr txBox="1"/>
            <p:nvPr/>
          </p:nvSpPr>
          <p:spPr>
            <a:xfrm>
              <a:off x="6050179" y="3722223"/>
              <a:ext cx="478855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gnss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222" name="グループ化 221">
            <a:extLst>
              <a:ext uri="{FF2B5EF4-FFF2-40B4-BE49-F238E27FC236}">
                <a16:creationId xmlns:a16="http://schemas.microsoft.com/office/drawing/2014/main" id="{C5139156-E6ED-3D46-3950-A1FCC3E49845}"/>
              </a:ext>
            </a:extLst>
          </p:cNvPr>
          <p:cNvGrpSpPr/>
          <p:nvPr/>
        </p:nvGrpSpPr>
        <p:grpSpPr>
          <a:xfrm>
            <a:off x="7995780" y="853692"/>
            <a:ext cx="804841" cy="174456"/>
            <a:chOff x="5802094" y="3710144"/>
            <a:chExt cx="804841" cy="174456"/>
          </a:xfrm>
        </p:grpSpPr>
        <p:pic>
          <p:nvPicPr>
            <p:cNvPr id="223" name="グラフィックス 222">
              <a:extLst>
                <a:ext uri="{FF2B5EF4-FFF2-40B4-BE49-F238E27FC236}">
                  <a16:creationId xmlns:a16="http://schemas.microsoft.com/office/drawing/2014/main" id="{33F4C0C9-CDFA-D146-0008-9C0E7AE2A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24" name="テキスト ボックス 223">
              <a:extLst>
                <a:ext uri="{FF2B5EF4-FFF2-40B4-BE49-F238E27FC236}">
                  <a16:creationId xmlns:a16="http://schemas.microsoft.com/office/drawing/2014/main" id="{55EF71C5-8719-4778-53FD-697881A76619}"/>
                </a:ext>
              </a:extLst>
            </p:cNvPr>
            <p:cNvSpPr txBox="1"/>
            <p:nvPr/>
          </p:nvSpPr>
          <p:spPr>
            <a:xfrm>
              <a:off x="6050179" y="3722223"/>
              <a:ext cx="55675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display</a:t>
              </a:r>
            </a:p>
          </p:txBody>
        </p:sp>
      </p:grpSp>
      <p:grpSp>
        <p:nvGrpSpPr>
          <p:cNvPr id="225" name="グループ化 224">
            <a:extLst>
              <a:ext uri="{FF2B5EF4-FFF2-40B4-BE49-F238E27FC236}">
                <a16:creationId xmlns:a16="http://schemas.microsoft.com/office/drawing/2014/main" id="{F893F1F3-90C2-6BC7-1D7E-EBB5D9D321A7}"/>
              </a:ext>
            </a:extLst>
          </p:cNvPr>
          <p:cNvGrpSpPr/>
          <p:nvPr/>
        </p:nvGrpSpPr>
        <p:grpSpPr>
          <a:xfrm>
            <a:off x="4596642" y="5912237"/>
            <a:ext cx="538436" cy="211169"/>
            <a:chOff x="11790089" y="5334142"/>
            <a:chExt cx="538436" cy="211169"/>
          </a:xfrm>
        </p:grpSpPr>
        <p:cxnSp>
          <p:nvCxnSpPr>
            <p:cNvPr id="226" name="直線コネクタ 225">
              <a:extLst>
                <a:ext uri="{FF2B5EF4-FFF2-40B4-BE49-F238E27FC236}">
                  <a16:creationId xmlns:a16="http://schemas.microsoft.com/office/drawing/2014/main" id="{DF495009-4EB6-AFF4-61A5-F330F51FB4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90089" y="5434507"/>
              <a:ext cx="536723" cy="6786"/>
            </a:xfrm>
            <a:prstGeom prst="line">
              <a:avLst/>
            </a:prstGeom>
            <a:ln w="206375" cmpd="sng">
              <a:gradFill flip="none" rotWithShape="1">
                <a:gsLst>
                  <a:gs pos="62000">
                    <a:srgbClr val="FFFFFF"/>
                  </a:gs>
                  <a:gs pos="0">
                    <a:srgbClr val="FFFFFF">
                      <a:alpha val="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7" name="グラフィックス 226">
              <a:extLst>
                <a:ext uri="{FF2B5EF4-FFF2-40B4-BE49-F238E27FC236}">
                  <a16:creationId xmlns:a16="http://schemas.microsoft.com/office/drawing/2014/main" id="{CCA9E041-E46E-8AF0-7C2B-F51F106F5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8">
              <a:alphaModFix amt="65000"/>
              <a:extLst>
                <a:ext uri="{96DAC541-7B7A-43D3-8B79-37D633B846F1}">
                  <asvg:svgBlip xmlns:asvg="http://schemas.microsoft.com/office/drawing/2016/SVG/main" r:embed="rId109"/>
                </a:ext>
              </a:extLst>
            </a:blip>
            <a:stretch>
              <a:fillRect/>
            </a:stretch>
          </p:blipFill>
          <p:spPr>
            <a:xfrm rot="16200000">
              <a:off x="11954579" y="5171365"/>
              <a:ext cx="211169" cy="536723"/>
            </a:xfrm>
            <a:prstGeom prst="rect">
              <a:avLst/>
            </a:prstGeom>
          </p:spPr>
        </p:pic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2A7CA99C-9974-6E96-FAF9-AA35F4783CD9}"/>
              </a:ext>
            </a:extLst>
          </p:cNvPr>
          <p:cNvGrpSpPr/>
          <p:nvPr/>
        </p:nvGrpSpPr>
        <p:grpSpPr>
          <a:xfrm>
            <a:off x="5214741" y="6355879"/>
            <a:ext cx="1144586" cy="174452"/>
            <a:chOff x="5802094" y="3205583"/>
            <a:chExt cx="1144586" cy="174452"/>
          </a:xfrm>
        </p:grpSpPr>
        <p:pic>
          <p:nvPicPr>
            <p:cNvPr id="17" name="グラフィックス 16">
              <a:extLst>
                <a:ext uri="{FF2B5EF4-FFF2-40B4-BE49-F238E27FC236}">
                  <a16:creationId xmlns:a16="http://schemas.microsoft.com/office/drawing/2014/main" id="{CDCBF64F-E7F6-7B5B-148C-AADACCFB3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5A009E4F-1BA5-1009-6A9F-3208CFBA7791}"/>
                </a:ext>
              </a:extLst>
            </p:cNvPr>
            <p:cNvSpPr txBox="1"/>
            <p:nvPr/>
          </p:nvSpPr>
          <p:spPr>
            <a:xfrm>
              <a:off x="6050180" y="3217660"/>
              <a:ext cx="896500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transponder</a:t>
              </a:r>
            </a:p>
          </p:txBody>
        </p:sp>
      </p:grpSp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55F76C5A-3E40-717E-7A2D-DB632214E300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5554655" y="5853718"/>
            <a:ext cx="513174" cy="378129"/>
          </a:xfrm>
          <a:prstGeom prst="rect">
            <a:avLst/>
          </a:prstGeom>
          <a:effectLst>
            <a:outerShdw blurRad="12700" dist="38100" dir="3600000" sx="95000" sy="95000" algn="ctr" rotWithShape="0">
              <a:schemeClr val="tx1">
                <a:alpha val="10000"/>
              </a:schemeClr>
            </a:outerShdw>
          </a:effectLst>
        </p:spPr>
      </p:pic>
      <p:pic>
        <p:nvPicPr>
          <p:cNvPr id="30" name="グラフィックス 29">
            <a:extLst>
              <a:ext uri="{FF2B5EF4-FFF2-40B4-BE49-F238E27FC236}">
                <a16:creationId xmlns:a16="http://schemas.microsoft.com/office/drawing/2014/main" id="{989DA706-E9F3-8E06-AED5-F59C99BE2BAB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6535542" y="5857774"/>
            <a:ext cx="513174" cy="378129"/>
          </a:xfrm>
          <a:prstGeom prst="rect">
            <a:avLst/>
          </a:prstGeom>
          <a:effectLst>
            <a:outerShdw blurRad="12700" dist="38100" dir="3600000" sx="95000" sy="95000" algn="ctr" rotWithShape="0">
              <a:schemeClr val="tx1">
                <a:alpha val="10000"/>
              </a:schemeClr>
            </a:outerShdw>
          </a:effectLst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0463CAC7-5834-D9BE-309A-86F70322E69D}"/>
              </a:ext>
            </a:extLst>
          </p:cNvPr>
          <p:cNvGrpSpPr/>
          <p:nvPr/>
        </p:nvGrpSpPr>
        <p:grpSpPr>
          <a:xfrm>
            <a:off x="6399647" y="6377606"/>
            <a:ext cx="731401" cy="174452"/>
            <a:chOff x="5802094" y="3205583"/>
            <a:chExt cx="731401" cy="174452"/>
          </a:xfrm>
        </p:grpSpPr>
        <p:pic>
          <p:nvPicPr>
            <p:cNvPr id="33" name="グラフィックス 32">
              <a:extLst>
                <a:ext uri="{FF2B5EF4-FFF2-40B4-BE49-F238E27FC236}">
                  <a16:creationId xmlns:a16="http://schemas.microsoft.com/office/drawing/2014/main" id="{1FF6F6EB-6F52-2F91-DE49-AC1862C6D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81B8BE24-88A2-B7CD-33CF-DEA37D1635F6}"/>
                </a:ext>
              </a:extLst>
            </p:cNvPr>
            <p:cNvSpPr txBox="1"/>
            <p:nvPr/>
          </p:nvSpPr>
          <p:spPr>
            <a:xfrm>
              <a:off x="6050180" y="3217660"/>
              <a:ext cx="483315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roadm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CB88000C-9361-91C7-9208-8EFCDE2E2235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6647733" y="4487665"/>
            <a:ext cx="508000" cy="508000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D7CABB57-CCDF-67FE-2523-EEC911CB1ED6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5580829" y="4238888"/>
            <a:ext cx="1028700" cy="1028700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635B394-05C2-D3BA-6A4B-1B4769458D17}"/>
              </a:ext>
            </a:extLst>
          </p:cNvPr>
          <p:cNvSpPr txBox="1"/>
          <p:nvPr/>
        </p:nvSpPr>
        <p:spPr>
          <a:xfrm>
            <a:off x="5839192" y="5214169"/>
            <a:ext cx="494184" cy="1717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3000"/>
              </a:lnSpc>
            </a:pPr>
            <a:r>
              <a:rPr lang="en-US" altLang="ja-JP" sz="1200" dirty="0">
                <a:solidFill>
                  <a:srgbClr val="7F7F7F"/>
                </a:solidFill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rPr>
              <a:t>wave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28D891F-8532-482C-9341-94D75ABC6EDA}"/>
              </a:ext>
            </a:extLst>
          </p:cNvPr>
          <p:cNvSpPr txBox="1"/>
          <p:nvPr/>
        </p:nvSpPr>
        <p:spPr>
          <a:xfrm>
            <a:off x="6718204" y="5117803"/>
            <a:ext cx="494184" cy="1717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3000"/>
              </a:lnSpc>
            </a:pPr>
            <a:r>
              <a:rPr lang="en-US" altLang="ja-JP" sz="1200" dirty="0">
                <a:solidFill>
                  <a:srgbClr val="7F7F7F"/>
                </a:solidFill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rPr>
              <a:t>wave</a:t>
            </a:r>
          </a:p>
        </p:txBody>
      </p:sp>
      <p:pic>
        <p:nvPicPr>
          <p:cNvPr id="36" name="グラフィックス 35">
            <a:extLst>
              <a:ext uri="{FF2B5EF4-FFF2-40B4-BE49-F238E27FC236}">
                <a16:creationId xmlns:a16="http://schemas.microsoft.com/office/drawing/2014/main" id="{77BED3E0-F893-D92A-9D9E-2A348653EFBB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9534597" y="5836145"/>
            <a:ext cx="897431" cy="531811"/>
          </a:xfrm>
          <a:prstGeom prst="rect">
            <a:avLst/>
          </a:prstGeom>
        </p:spPr>
      </p:pic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91637F3C-C87E-06E0-1CB9-07B23979AC5B}"/>
              </a:ext>
            </a:extLst>
          </p:cNvPr>
          <p:cNvGrpSpPr/>
          <p:nvPr/>
        </p:nvGrpSpPr>
        <p:grpSpPr>
          <a:xfrm>
            <a:off x="9708714" y="4747426"/>
            <a:ext cx="436740" cy="150298"/>
            <a:chOff x="8443891" y="2664434"/>
            <a:chExt cx="436740" cy="150298"/>
          </a:xfrm>
        </p:grpSpPr>
        <p:pic>
          <p:nvPicPr>
            <p:cNvPr id="40" name="グラフィックス 39">
              <a:extLst>
                <a:ext uri="{FF2B5EF4-FFF2-40B4-BE49-F238E27FC236}">
                  <a16:creationId xmlns:a16="http://schemas.microsoft.com/office/drawing/2014/main" id="{DC13FEB6-0A65-19C5-7535-E4B3A51BD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0">
              <a:extLst>
                <a:ext uri="{96DAC541-7B7A-43D3-8B79-37D633B846F1}">
                  <asvg:svgBlip xmlns:asvg="http://schemas.microsoft.com/office/drawing/2016/SVG/main" r:embed="rId121"/>
                </a:ext>
              </a:extLst>
            </a:blip>
            <a:stretch>
              <a:fillRect/>
            </a:stretch>
          </p:blipFill>
          <p:spPr>
            <a:xfrm>
              <a:off x="8443891" y="2667858"/>
              <a:ext cx="229542" cy="13772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5F8D1A0B-C747-DADC-D0A7-95DDAD970687}"/>
                </a:ext>
              </a:extLst>
            </p:cNvPr>
            <p:cNvSpPr txBox="1"/>
            <p:nvPr/>
          </p:nvSpPr>
          <p:spPr>
            <a:xfrm>
              <a:off x="8696654" y="2664434"/>
              <a:ext cx="183977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ix</a:t>
              </a:r>
            </a:p>
          </p:txBody>
        </p:sp>
      </p:grp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395B0B4A-C66D-E67A-28C8-64786E2A4370}"/>
              </a:ext>
            </a:extLst>
          </p:cNvPr>
          <p:cNvGrpSpPr/>
          <p:nvPr/>
        </p:nvGrpSpPr>
        <p:grpSpPr>
          <a:xfrm>
            <a:off x="9624483" y="2188921"/>
            <a:ext cx="730963" cy="150298"/>
            <a:chOff x="8443891" y="2242916"/>
            <a:chExt cx="730963" cy="150298"/>
          </a:xfrm>
        </p:grpSpPr>
        <p:pic>
          <p:nvPicPr>
            <p:cNvPr id="66" name="グラフィックス 65">
              <a:extLst>
                <a:ext uri="{FF2B5EF4-FFF2-40B4-BE49-F238E27FC236}">
                  <a16:creationId xmlns:a16="http://schemas.microsoft.com/office/drawing/2014/main" id="{4CCA1126-9EA5-B27F-5E3C-6587FA081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2">
              <a:extLst>
                <a:ext uri="{96DAC541-7B7A-43D3-8B79-37D633B846F1}">
                  <asvg:svgBlip xmlns:asvg="http://schemas.microsoft.com/office/drawing/2016/SVG/main" r:embed="rId123"/>
                </a:ext>
              </a:extLst>
            </a:blip>
            <a:stretch>
              <a:fillRect/>
            </a:stretch>
          </p:blipFill>
          <p:spPr>
            <a:xfrm>
              <a:off x="8443891" y="2246339"/>
              <a:ext cx="229542" cy="13772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B1D1EDDC-EF3A-0DD1-2A45-E5DDE09E1E25}"/>
                </a:ext>
              </a:extLst>
            </p:cNvPr>
            <p:cNvSpPr txBox="1"/>
            <p:nvPr/>
          </p:nvSpPr>
          <p:spPr>
            <a:xfrm>
              <a:off x="8696654" y="2242916"/>
              <a:ext cx="478200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cloud</a:t>
              </a:r>
            </a:p>
          </p:txBody>
        </p:sp>
      </p:grp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9EDFE175-17F6-45E9-A4EB-CDDE039FB515}"/>
              </a:ext>
            </a:extLst>
          </p:cNvPr>
          <p:cNvGrpSpPr/>
          <p:nvPr/>
        </p:nvGrpSpPr>
        <p:grpSpPr>
          <a:xfrm>
            <a:off x="9573169" y="3588327"/>
            <a:ext cx="858859" cy="150298"/>
            <a:chOff x="8443891" y="2242916"/>
            <a:chExt cx="858859" cy="150298"/>
          </a:xfrm>
        </p:grpSpPr>
        <p:pic>
          <p:nvPicPr>
            <p:cNvPr id="70" name="グラフィックス 69">
              <a:extLst>
                <a:ext uri="{FF2B5EF4-FFF2-40B4-BE49-F238E27FC236}">
                  <a16:creationId xmlns:a16="http://schemas.microsoft.com/office/drawing/2014/main" id="{4EA9EC5D-905B-6936-C274-473C836DF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4">
              <a:extLst>
                <a:ext uri="{96DAC541-7B7A-43D3-8B79-37D633B846F1}">
                  <asvg:svgBlip xmlns:asvg="http://schemas.microsoft.com/office/drawing/2016/SVG/main" r:embed="rId125"/>
                </a:ext>
              </a:extLst>
            </a:blip>
            <a:stretch>
              <a:fillRect/>
            </a:stretch>
          </p:blipFill>
          <p:spPr>
            <a:xfrm>
              <a:off x="8443891" y="2248633"/>
              <a:ext cx="229542" cy="13772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71" name="テキスト ボックス 70">
              <a:extLst>
                <a:ext uri="{FF2B5EF4-FFF2-40B4-BE49-F238E27FC236}">
                  <a16:creationId xmlns:a16="http://schemas.microsoft.com/office/drawing/2014/main" id="{FF711596-3661-C5F4-ABE5-024E74EB7ED6}"/>
                </a:ext>
              </a:extLst>
            </p:cNvPr>
            <p:cNvSpPr txBox="1"/>
            <p:nvPr/>
          </p:nvSpPr>
          <p:spPr>
            <a:xfrm>
              <a:off x="8696654" y="2242916"/>
              <a:ext cx="60609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transit</a:t>
              </a:r>
            </a:p>
          </p:txBody>
        </p:sp>
      </p:grpSp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4025DA24-23DE-1889-227F-AFA00936C84E}"/>
              </a:ext>
            </a:extLst>
          </p:cNvPr>
          <p:cNvGrpSpPr/>
          <p:nvPr/>
        </p:nvGrpSpPr>
        <p:grpSpPr>
          <a:xfrm>
            <a:off x="9451779" y="6382195"/>
            <a:ext cx="1052198" cy="150298"/>
            <a:chOff x="8443891" y="3235934"/>
            <a:chExt cx="1052198" cy="150298"/>
          </a:xfrm>
        </p:grpSpPr>
        <p:pic>
          <p:nvPicPr>
            <p:cNvPr id="38" name="グラフィックス 37">
              <a:extLst>
                <a:ext uri="{FF2B5EF4-FFF2-40B4-BE49-F238E27FC236}">
                  <a16:creationId xmlns:a16="http://schemas.microsoft.com/office/drawing/2014/main" id="{E2AE5718-35EB-6376-8E2F-E1CC8ED90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6">
              <a:extLst>
                <a:ext uri="{96DAC541-7B7A-43D3-8B79-37D633B846F1}">
                  <asvg:svgBlip xmlns:asvg="http://schemas.microsoft.com/office/drawing/2016/SVG/main" r:embed="rId127"/>
                </a:ext>
              </a:extLst>
            </a:blip>
            <a:stretch>
              <a:fillRect/>
            </a:stretch>
          </p:blipFill>
          <p:spPr>
            <a:xfrm>
              <a:off x="8443891" y="3235934"/>
              <a:ext cx="229542" cy="13772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E57007D0-CB59-B206-9BCA-21A404DF1575}"/>
                </a:ext>
              </a:extLst>
            </p:cNvPr>
            <p:cNvSpPr txBox="1"/>
            <p:nvPr/>
          </p:nvSpPr>
          <p:spPr>
            <a:xfrm>
              <a:off x="8696654" y="3235934"/>
              <a:ext cx="799435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transport</a:t>
              </a:r>
            </a:p>
          </p:txBody>
        </p:sp>
      </p:grp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69F51413-D51F-BA2A-E2BB-EF718AF9265A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2881119" y="3138769"/>
            <a:ext cx="538538" cy="396818"/>
          </a:xfrm>
          <a:prstGeom prst="rect">
            <a:avLst/>
          </a:prstGeom>
          <a:effectLst>
            <a:outerShdw blurRad="12700" dist="38100" dir="3600000" sx="95000" sy="95000" algn="ctr" rotWithShape="0">
              <a:schemeClr val="tx1">
                <a:alpha val="10000"/>
              </a:schemeClr>
            </a:outerShdw>
          </a:effectLst>
        </p:spPr>
      </p:pic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0F7D6262-302A-B6B5-1B60-FC05E0FC9A47}"/>
              </a:ext>
            </a:extLst>
          </p:cNvPr>
          <p:cNvGrpSpPr/>
          <p:nvPr/>
        </p:nvGrpSpPr>
        <p:grpSpPr>
          <a:xfrm>
            <a:off x="2568392" y="3685343"/>
            <a:ext cx="990865" cy="174456"/>
            <a:chOff x="1737771" y="3685343"/>
            <a:chExt cx="990865" cy="174456"/>
          </a:xfrm>
        </p:grpSpPr>
        <p:pic>
          <p:nvPicPr>
            <p:cNvPr id="37" name="グラフィックス 36">
              <a:extLst>
                <a:ext uri="{FF2B5EF4-FFF2-40B4-BE49-F238E27FC236}">
                  <a16:creationId xmlns:a16="http://schemas.microsoft.com/office/drawing/2014/main" id="{B4DFC483-7FEF-7417-257E-7F572E5E6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37771" y="3685343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2D4B6F2D-9E69-83C0-13AC-2C25C32E73D1}"/>
                </a:ext>
              </a:extLst>
            </p:cNvPr>
            <p:cNvSpPr txBox="1"/>
            <p:nvPr/>
          </p:nvSpPr>
          <p:spPr>
            <a:xfrm>
              <a:off x="1976675" y="3697422"/>
              <a:ext cx="751961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L3 switch</a:t>
              </a:r>
            </a:p>
          </p:txBody>
        </p:sp>
      </p:grp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9063C5BC-4194-F9F2-EE00-EF9CD711FC7A}"/>
              </a:ext>
            </a:extLst>
          </p:cNvPr>
          <p:cNvGrpSpPr/>
          <p:nvPr/>
        </p:nvGrpSpPr>
        <p:grpSpPr>
          <a:xfrm>
            <a:off x="7226245" y="2176844"/>
            <a:ext cx="891898" cy="183920"/>
            <a:chOff x="5810952" y="3633418"/>
            <a:chExt cx="891898" cy="183920"/>
          </a:xfrm>
        </p:grpSpPr>
        <p:pic>
          <p:nvPicPr>
            <p:cNvPr id="42" name="グラフィックス 41">
              <a:extLst>
                <a:ext uri="{FF2B5EF4-FFF2-40B4-BE49-F238E27FC236}">
                  <a16:creationId xmlns:a16="http://schemas.microsoft.com/office/drawing/2014/main" id="{91D232DD-6FB5-FEB7-AC88-988B167D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810952" y="3633418"/>
              <a:ext cx="211508" cy="18392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36BA1E38-9318-A011-6D98-2407C4AA44BC}"/>
                </a:ext>
              </a:extLst>
            </p:cNvPr>
            <p:cNvSpPr txBox="1"/>
            <p:nvPr/>
          </p:nvSpPr>
          <p:spPr>
            <a:xfrm>
              <a:off x="6050180" y="3650229"/>
              <a:ext cx="652670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vpn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pic>
        <p:nvPicPr>
          <p:cNvPr id="46" name="グラフィックス 45">
            <a:extLst>
              <a:ext uri="{FF2B5EF4-FFF2-40B4-BE49-F238E27FC236}">
                <a16:creationId xmlns:a16="http://schemas.microsoft.com/office/drawing/2014/main" id="{D34E068B-9F89-879E-8114-7A5DBB613F2A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7219117" y="1645427"/>
            <a:ext cx="501568" cy="395975"/>
          </a:xfrm>
          <a:prstGeom prst="rect">
            <a:avLst/>
          </a:prstGeom>
          <a:effectLst>
            <a:outerShdw blurRad="12700" dist="38100" dir="3600000" sx="95000" sy="95000" algn="ctr" rotWithShape="0">
              <a:schemeClr val="tx1">
                <a:alpha val="10000"/>
              </a:schemeClr>
            </a:outerShdw>
          </a:effectLst>
        </p:spPr>
      </p:pic>
      <p:pic>
        <p:nvPicPr>
          <p:cNvPr id="48" name="グラフィックス 47">
            <a:extLst>
              <a:ext uri="{FF2B5EF4-FFF2-40B4-BE49-F238E27FC236}">
                <a16:creationId xmlns:a16="http://schemas.microsoft.com/office/drawing/2014/main" id="{A9D964BD-33D8-B388-411A-A5FA787E1DBA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7675843" y="4656979"/>
            <a:ext cx="381000" cy="444500"/>
          </a:xfrm>
          <a:prstGeom prst="rect">
            <a:avLst/>
          </a:prstGeom>
        </p:spPr>
      </p:pic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59380EA0-3917-300F-31AC-ADFF2314D2B8}"/>
              </a:ext>
            </a:extLst>
          </p:cNvPr>
          <p:cNvGrpSpPr/>
          <p:nvPr/>
        </p:nvGrpSpPr>
        <p:grpSpPr>
          <a:xfrm>
            <a:off x="7511261" y="5180360"/>
            <a:ext cx="879876" cy="174456"/>
            <a:chOff x="5802094" y="3710144"/>
            <a:chExt cx="879876" cy="174456"/>
          </a:xfrm>
        </p:grpSpPr>
        <p:pic>
          <p:nvPicPr>
            <p:cNvPr id="62" name="グラフィックス 61">
              <a:extLst>
                <a:ext uri="{FF2B5EF4-FFF2-40B4-BE49-F238E27FC236}">
                  <a16:creationId xmlns:a16="http://schemas.microsoft.com/office/drawing/2014/main" id="{7E077029-5478-3C48-1631-8D17AE958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E3565EBC-0D68-087F-458F-7467421CC104}"/>
                </a:ext>
              </a:extLst>
            </p:cNvPr>
            <p:cNvSpPr txBox="1"/>
            <p:nvPr/>
          </p:nvSpPr>
          <p:spPr>
            <a:xfrm>
              <a:off x="6050179" y="3722223"/>
              <a:ext cx="631791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bldg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68052241-75AD-DA99-8B9C-EDE78807998D}"/>
              </a:ext>
            </a:extLst>
          </p:cNvPr>
          <p:cNvGrpSpPr/>
          <p:nvPr/>
        </p:nvGrpSpPr>
        <p:grpSpPr>
          <a:xfrm>
            <a:off x="8177234" y="5185562"/>
            <a:ext cx="804840" cy="174452"/>
            <a:chOff x="5802094" y="3205583"/>
            <a:chExt cx="804840" cy="174452"/>
          </a:xfrm>
        </p:grpSpPr>
        <p:pic>
          <p:nvPicPr>
            <p:cNvPr id="73" name="グラフィックス 72">
              <a:extLst>
                <a:ext uri="{FF2B5EF4-FFF2-40B4-BE49-F238E27FC236}">
                  <a16:creationId xmlns:a16="http://schemas.microsoft.com/office/drawing/2014/main" id="{E7233C8D-6B00-9731-0383-A98A47FC2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79" name="テキスト ボックス 78">
              <a:extLst>
                <a:ext uri="{FF2B5EF4-FFF2-40B4-BE49-F238E27FC236}">
                  <a16:creationId xmlns:a16="http://schemas.microsoft.com/office/drawing/2014/main" id="{10E87D8B-EE6D-1EF6-F6A8-72F9FF21CA75}"/>
                </a:ext>
              </a:extLst>
            </p:cNvPr>
            <p:cNvSpPr txBox="1"/>
            <p:nvPr/>
          </p:nvSpPr>
          <p:spPr>
            <a:xfrm>
              <a:off x="6050179" y="3217660"/>
              <a:ext cx="556755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sat-van</a:t>
              </a:r>
            </a:p>
          </p:txBody>
        </p:sp>
      </p:grpSp>
      <p:grpSp>
        <p:nvGrpSpPr>
          <p:cNvPr id="82" name="グループ化 81">
            <a:extLst>
              <a:ext uri="{FF2B5EF4-FFF2-40B4-BE49-F238E27FC236}">
                <a16:creationId xmlns:a16="http://schemas.microsoft.com/office/drawing/2014/main" id="{145B9510-2144-AF25-7259-CE562A914D37}"/>
              </a:ext>
            </a:extLst>
          </p:cNvPr>
          <p:cNvGrpSpPr/>
          <p:nvPr/>
        </p:nvGrpSpPr>
        <p:grpSpPr>
          <a:xfrm>
            <a:off x="8301276" y="4180503"/>
            <a:ext cx="804840" cy="174452"/>
            <a:chOff x="5802094" y="3205583"/>
            <a:chExt cx="804840" cy="174452"/>
          </a:xfrm>
        </p:grpSpPr>
        <p:pic>
          <p:nvPicPr>
            <p:cNvPr id="83" name="グラフィックス 82">
              <a:extLst>
                <a:ext uri="{FF2B5EF4-FFF2-40B4-BE49-F238E27FC236}">
                  <a16:creationId xmlns:a16="http://schemas.microsoft.com/office/drawing/2014/main" id="{685B27C8-1905-0CE7-9FFC-203ECAC6E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7" name="テキスト ボックス 86">
              <a:extLst>
                <a:ext uri="{FF2B5EF4-FFF2-40B4-BE49-F238E27FC236}">
                  <a16:creationId xmlns:a16="http://schemas.microsoft.com/office/drawing/2014/main" id="{AEBA75CB-E7F7-4605-94AD-75AD03046C81}"/>
                </a:ext>
              </a:extLst>
            </p:cNvPr>
            <p:cNvSpPr txBox="1"/>
            <p:nvPr/>
          </p:nvSpPr>
          <p:spPr>
            <a:xfrm>
              <a:off x="6050179" y="3217660"/>
              <a:ext cx="556755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sat</a:t>
              </a:r>
            </a:p>
          </p:txBody>
        </p:sp>
      </p:grpSp>
      <p:grpSp>
        <p:nvGrpSpPr>
          <p:cNvPr id="93" name="グループ化 92">
            <a:extLst>
              <a:ext uri="{FF2B5EF4-FFF2-40B4-BE49-F238E27FC236}">
                <a16:creationId xmlns:a16="http://schemas.microsoft.com/office/drawing/2014/main" id="{41ED084B-D8A9-6120-2924-B4441B518194}"/>
              </a:ext>
            </a:extLst>
          </p:cNvPr>
          <p:cNvGrpSpPr/>
          <p:nvPr/>
        </p:nvGrpSpPr>
        <p:grpSpPr>
          <a:xfrm>
            <a:off x="7664200" y="3778904"/>
            <a:ext cx="667650" cy="174456"/>
            <a:chOff x="1737771" y="3685343"/>
            <a:chExt cx="667650" cy="174456"/>
          </a:xfrm>
        </p:grpSpPr>
        <p:pic>
          <p:nvPicPr>
            <p:cNvPr id="105" name="グラフィックス 104">
              <a:extLst>
                <a:ext uri="{FF2B5EF4-FFF2-40B4-BE49-F238E27FC236}">
                  <a16:creationId xmlns:a16="http://schemas.microsoft.com/office/drawing/2014/main" id="{2BE780AF-9065-DEC2-C593-544AFC76A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37771" y="3685343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06" name="テキスト ボックス 105">
              <a:extLst>
                <a:ext uri="{FF2B5EF4-FFF2-40B4-BE49-F238E27FC236}">
                  <a16:creationId xmlns:a16="http://schemas.microsoft.com/office/drawing/2014/main" id="{CF227841-970F-8173-6541-98E720B518E7}"/>
                </a:ext>
              </a:extLst>
            </p:cNvPr>
            <p:cNvSpPr txBox="1"/>
            <p:nvPr/>
          </p:nvSpPr>
          <p:spPr>
            <a:xfrm>
              <a:off x="1976675" y="3697422"/>
              <a:ext cx="42874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erumi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pic>
        <p:nvPicPr>
          <p:cNvPr id="130" name="グラフィックス 129">
            <a:extLst>
              <a:ext uri="{FF2B5EF4-FFF2-40B4-BE49-F238E27FC236}">
                <a16:creationId xmlns:a16="http://schemas.microsoft.com/office/drawing/2014/main" id="{033F0721-52DC-F97E-0F54-0C48D6F93E4F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8367695" y="3132969"/>
            <a:ext cx="850900" cy="622300"/>
          </a:xfrm>
          <a:prstGeom prst="rect">
            <a:avLst/>
          </a:prstGeom>
        </p:spPr>
      </p:pic>
      <p:pic>
        <p:nvPicPr>
          <p:cNvPr id="196" name="グラフィックス 195">
            <a:extLst>
              <a:ext uri="{FF2B5EF4-FFF2-40B4-BE49-F238E27FC236}">
                <a16:creationId xmlns:a16="http://schemas.microsoft.com/office/drawing/2014/main" id="{D56BF01A-CA41-5320-5526-6AEBBB6A5102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6507682" y="2978804"/>
            <a:ext cx="1079500" cy="800100"/>
          </a:xfrm>
          <a:prstGeom prst="rect">
            <a:avLst/>
          </a:prstGeom>
        </p:spPr>
      </p:pic>
      <p:pic>
        <p:nvPicPr>
          <p:cNvPr id="203" name="グラフィックス 202">
            <a:extLst>
              <a:ext uri="{FF2B5EF4-FFF2-40B4-BE49-F238E27FC236}">
                <a16:creationId xmlns:a16="http://schemas.microsoft.com/office/drawing/2014/main" id="{5D23D505-B535-336A-EF2D-FD82DF64F02F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7474217" y="2746685"/>
            <a:ext cx="990600" cy="1016000"/>
          </a:xfrm>
          <a:prstGeom prst="rect">
            <a:avLst/>
          </a:prstGeom>
        </p:spPr>
      </p:pic>
      <p:grpSp>
        <p:nvGrpSpPr>
          <p:cNvPr id="204" name="グループ化 203">
            <a:extLst>
              <a:ext uri="{FF2B5EF4-FFF2-40B4-BE49-F238E27FC236}">
                <a16:creationId xmlns:a16="http://schemas.microsoft.com/office/drawing/2014/main" id="{D3A3F08D-B941-002D-704F-200EB72A440E}"/>
              </a:ext>
            </a:extLst>
          </p:cNvPr>
          <p:cNvGrpSpPr/>
          <p:nvPr/>
        </p:nvGrpSpPr>
        <p:grpSpPr>
          <a:xfrm>
            <a:off x="6907446" y="3792600"/>
            <a:ext cx="692110" cy="174456"/>
            <a:chOff x="5802094" y="3348277"/>
            <a:chExt cx="692110" cy="174456"/>
          </a:xfrm>
        </p:grpSpPr>
        <p:pic>
          <p:nvPicPr>
            <p:cNvPr id="205" name="グラフィックス 204">
              <a:extLst>
                <a:ext uri="{FF2B5EF4-FFF2-40B4-BE49-F238E27FC236}">
                  <a16:creationId xmlns:a16="http://schemas.microsoft.com/office/drawing/2014/main" id="{5129716F-ACF3-1DE4-CC76-4F4F30880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5802094" y="3348277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07" name="テキスト ボックス 206">
              <a:extLst>
                <a:ext uri="{FF2B5EF4-FFF2-40B4-BE49-F238E27FC236}">
                  <a16:creationId xmlns:a16="http://schemas.microsoft.com/office/drawing/2014/main" id="{CDF6BBF5-3FB2-9468-A6B3-DE2C41B0BA99}"/>
                </a:ext>
              </a:extLst>
            </p:cNvPr>
            <p:cNvSpPr txBox="1"/>
            <p:nvPr/>
          </p:nvSpPr>
          <p:spPr>
            <a:xfrm>
              <a:off x="6050179" y="3360356"/>
              <a:ext cx="444025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eruny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208" name="グループ化 207">
            <a:extLst>
              <a:ext uri="{FF2B5EF4-FFF2-40B4-BE49-F238E27FC236}">
                <a16:creationId xmlns:a16="http://schemas.microsoft.com/office/drawing/2014/main" id="{4291EF36-C69B-A4EF-5905-FA7DF6D286C0}"/>
              </a:ext>
            </a:extLst>
          </p:cNvPr>
          <p:cNvGrpSpPr/>
          <p:nvPr/>
        </p:nvGrpSpPr>
        <p:grpSpPr>
          <a:xfrm>
            <a:off x="8396494" y="3779611"/>
            <a:ext cx="804840" cy="174452"/>
            <a:chOff x="5802094" y="3205583"/>
            <a:chExt cx="804840" cy="174452"/>
          </a:xfrm>
        </p:grpSpPr>
        <p:pic>
          <p:nvPicPr>
            <p:cNvPr id="209" name="グラフィックス 208">
              <a:extLst>
                <a:ext uri="{FF2B5EF4-FFF2-40B4-BE49-F238E27FC236}">
                  <a16:creationId xmlns:a16="http://schemas.microsoft.com/office/drawing/2014/main" id="{5B97B5CA-1908-8696-D237-27130EA89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14" name="テキスト ボックス 213">
              <a:extLst>
                <a:ext uri="{FF2B5EF4-FFF2-40B4-BE49-F238E27FC236}">
                  <a16:creationId xmlns:a16="http://schemas.microsoft.com/office/drawing/2014/main" id="{9250681B-4799-6000-7BAA-AA1641A230B0}"/>
                </a:ext>
              </a:extLst>
            </p:cNvPr>
            <p:cNvSpPr txBox="1"/>
            <p:nvPr/>
          </p:nvSpPr>
          <p:spPr>
            <a:xfrm>
              <a:off x="6050179" y="3217660"/>
              <a:ext cx="556755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eruichi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pic>
        <p:nvPicPr>
          <p:cNvPr id="31" name="グラフィックス 30">
            <a:extLst>
              <a:ext uri="{FF2B5EF4-FFF2-40B4-BE49-F238E27FC236}">
                <a16:creationId xmlns:a16="http://schemas.microsoft.com/office/drawing/2014/main" id="{6DF6205A-E05A-1ADF-A6F4-6CE6C934DDAD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8285560" y="4721951"/>
            <a:ext cx="533400" cy="431800"/>
          </a:xfrm>
          <a:prstGeom prst="rect">
            <a:avLst/>
          </a:prstGeom>
        </p:spPr>
      </p:pic>
      <p:pic>
        <p:nvPicPr>
          <p:cNvPr id="53" name="グラフィックス 52">
            <a:extLst>
              <a:ext uri="{FF2B5EF4-FFF2-40B4-BE49-F238E27FC236}">
                <a16:creationId xmlns:a16="http://schemas.microsoft.com/office/drawing/2014/main" id="{F3506EE8-B6A6-E316-E2AE-83763B2FF54B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8204554" y="4307339"/>
            <a:ext cx="6985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6DE5EB6C-E437-154F-B1D0-23A38B9078E3}"/>
              </a:ext>
            </a:extLst>
          </p:cNvPr>
          <p:cNvGrpSpPr/>
          <p:nvPr/>
        </p:nvGrpSpPr>
        <p:grpSpPr>
          <a:xfrm>
            <a:off x="455718" y="5356081"/>
            <a:ext cx="703042" cy="241166"/>
            <a:chOff x="3453035" y="1958782"/>
            <a:chExt cx="703042" cy="241166"/>
          </a:xfrm>
        </p:grpSpPr>
        <p:pic>
          <p:nvPicPr>
            <p:cNvPr id="5" name="グラフィックス 4">
              <a:extLst>
                <a:ext uri="{FF2B5EF4-FFF2-40B4-BE49-F238E27FC236}">
                  <a16:creationId xmlns:a16="http://schemas.microsoft.com/office/drawing/2014/main" id="{8AB727D9-3D48-9E44-8BD1-0B0B44FD8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554D57D4-D42D-9748-A14E-513778D85F40}"/>
                </a:ext>
              </a:extLst>
            </p:cNvPr>
            <p:cNvGrpSpPr/>
            <p:nvPr/>
          </p:nvGrpSpPr>
          <p:grpSpPr>
            <a:xfrm>
              <a:off x="3526060" y="1958782"/>
              <a:ext cx="630017" cy="241166"/>
              <a:chOff x="4758291" y="2806295"/>
              <a:chExt cx="630017" cy="241166"/>
            </a:xfrm>
          </p:grpSpPr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7C4D23F1-946F-F144-BAA2-D81C73473A1D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111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70614AE0-D919-F74A-86C4-36158D8FE913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240996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7B7D50E-AB54-1747-A1D5-A17F864C19BD}"/>
              </a:ext>
            </a:extLst>
          </p:cNvPr>
          <p:cNvSpPr txBox="1"/>
          <p:nvPr/>
        </p:nvSpPr>
        <p:spPr>
          <a:xfrm>
            <a:off x="1252496" y="4911034"/>
            <a:ext cx="89929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rgbClr val="CC1939"/>
                </a:solidFill>
                <a:effectLst/>
                <a:latin typeface="Helvetica"/>
                <a:cs typeface="Helvetica"/>
              </a:rPr>
              <a:t>link-id</a:t>
            </a:r>
            <a:endParaRPr kumimoji="1" lang="ja-JP" altLang="en-US" sz="1600" baseline="30000" dirty="0">
              <a:solidFill>
                <a:srgbClr val="CC1939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037D0CA-965C-1740-AD16-78D3635B33C0}"/>
              </a:ext>
            </a:extLst>
          </p:cNvPr>
          <p:cNvSpPr txBox="1"/>
          <p:nvPr/>
        </p:nvSpPr>
        <p:spPr>
          <a:xfrm>
            <a:off x="1806656" y="4838322"/>
            <a:ext cx="34513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400" dirty="0">
                <a:solidFill>
                  <a:srgbClr val="CF6B87"/>
                </a:solidFill>
                <a:effectLst/>
                <a:latin typeface="Helvetica"/>
                <a:cs typeface="Helvetica"/>
              </a:rPr>
              <a:t>cost</a:t>
            </a:r>
            <a:endParaRPr kumimoji="1" lang="ja-JP" altLang="en-US" sz="1400" baseline="30000" dirty="0">
              <a:solidFill>
                <a:srgbClr val="CF6B87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3A040D0-2639-C942-B17A-82118F2FD1CC}"/>
              </a:ext>
            </a:extLst>
          </p:cNvPr>
          <p:cNvSpPr txBox="1"/>
          <p:nvPr/>
        </p:nvSpPr>
        <p:spPr>
          <a:xfrm>
            <a:off x="2294889" y="5359529"/>
            <a:ext cx="89929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rgbClr val="CC1939"/>
                </a:solidFill>
                <a:effectLst/>
                <a:latin typeface="Helvetica"/>
                <a:cs typeface="Helvetica"/>
              </a:rPr>
              <a:t>v4 only</a:t>
            </a:r>
            <a:endParaRPr kumimoji="1" lang="ja-JP" altLang="en-US" sz="1600" baseline="30000" dirty="0">
              <a:solidFill>
                <a:srgbClr val="CC1939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C055C86-FB58-514D-8894-4106A98694A8}"/>
              </a:ext>
            </a:extLst>
          </p:cNvPr>
          <p:cNvSpPr txBox="1"/>
          <p:nvPr/>
        </p:nvSpPr>
        <p:spPr>
          <a:xfrm>
            <a:off x="2294889" y="5719680"/>
            <a:ext cx="151674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rgbClr val="CC1939"/>
                </a:solidFill>
                <a:effectLst/>
                <a:latin typeface="Helvetica"/>
                <a:cs typeface="Helvetica"/>
              </a:rPr>
              <a:t>v6 link local only</a:t>
            </a:r>
            <a:endParaRPr kumimoji="1" lang="ja-JP" altLang="en-US" sz="1600" baseline="30000" dirty="0">
              <a:solidFill>
                <a:srgbClr val="CC1939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F4AFA4F-D114-AB48-8B94-282607C5D503}"/>
              </a:ext>
            </a:extLst>
          </p:cNvPr>
          <p:cNvSpPr txBox="1"/>
          <p:nvPr/>
        </p:nvSpPr>
        <p:spPr>
          <a:xfrm>
            <a:off x="2294889" y="6079831"/>
            <a:ext cx="151674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rgbClr val="CC1939"/>
                </a:solidFill>
                <a:effectLst/>
                <a:latin typeface="Helvetica"/>
                <a:cs typeface="Helvetica"/>
              </a:rPr>
              <a:t>v6 global only</a:t>
            </a:r>
            <a:endParaRPr kumimoji="1" lang="ja-JP" altLang="en-US" sz="1600" baseline="30000" dirty="0">
              <a:solidFill>
                <a:srgbClr val="CC1939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B7D3422-47F0-B44F-B9ED-9F06A8F96212}"/>
              </a:ext>
            </a:extLst>
          </p:cNvPr>
          <p:cNvSpPr txBox="1"/>
          <p:nvPr/>
        </p:nvSpPr>
        <p:spPr>
          <a:xfrm>
            <a:off x="2294889" y="6439982"/>
            <a:ext cx="151674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rgbClr val="CC1939"/>
                </a:solidFill>
                <a:effectLst/>
                <a:latin typeface="Helvetica"/>
                <a:cs typeface="Helvetica"/>
              </a:rPr>
              <a:t>v4/v6 dual stack</a:t>
            </a:r>
            <a:endParaRPr kumimoji="1" lang="ja-JP" altLang="en-US" sz="1600" baseline="30000" dirty="0">
              <a:solidFill>
                <a:srgbClr val="CC1939"/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5DF2DD8D-4E9D-E247-AF17-F5FAAD7A0136}"/>
              </a:ext>
            </a:extLst>
          </p:cNvPr>
          <p:cNvGrpSpPr/>
          <p:nvPr/>
        </p:nvGrpSpPr>
        <p:grpSpPr>
          <a:xfrm>
            <a:off x="455718" y="5720148"/>
            <a:ext cx="715742" cy="241166"/>
            <a:chOff x="3440335" y="2336607"/>
            <a:chExt cx="715742" cy="241166"/>
          </a:xfrm>
        </p:grpSpPr>
        <p:pic>
          <p:nvPicPr>
            <p:cNvPr id="16" name="グラフィックス 15">
              <a:extLst>
                <a:ext uri="{FF2B5EF4-FFF2-40B4-BE49-F238E27FC236}">
                  <a16:creationId xmlns:a16="http://schemas.microsoft.com/office/drawing/2014/main" id="{E97D1AF3-848B-8D45-B11A-D10FBCBF5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40335" y="2400875"/>
              <a:ext cx="127000" cy="1524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D13A7132-5749-5747-A85B-3D4C956EA2F7}"/>
                </a:ext>
              </a:extLst>
            </p:cNvPr>
            <p:cNvGrpSpPr/>
            <p:nvPr/>
          </p:nvGrpSpPr>
          <p:grpSpPr>
            <a:xfrm>
              <a:off x="3526060" y="2336607"/>
              <a:ext cx="630017" cy="241166"/>
              <a:chOff x="4758291" y="2806295"/>
              <a:chExt cx="630017" cy="241166"/>
            </a:xfrm>
          </p:grpSpPr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CEB36570-7516-4942-98B3-0A521005236A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111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819186AB-802B-3D42-BAFA-D26B67A7B5F0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240996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5353246B-5F0A-194F-AD1E-BB4B923AA5FA}"/>
              </a:ext>
            </a:extLst>
          </p:cNvPr>
          <p:cNvGrpSpPr/>
          <p:nvPr/>
        </p:nvGrpSpPr>
        <p:grpSpPr>
          <a:xfrm>
            <a:off x="455718" y="6084215"/>
            <a:ext cx="709392" cy="241166"/>
            <a:chOff x="3446685" y="2689032"/>
            <a:chExt cx="709392" cy="241166"/>
          </a:xfrm>
        </p:grpSpPr>
        <p:pic>
          <p:nvPicPr>
            <p:cNvPr id="21" name="グラフィックス 20">
              <a:extLst>
                <a:ext uri="{FF2B5EF4-FFF2-40B4-BE49-F238E27FC236}">
                  <a16:creationId xmlns:a16="http://schemas.microsoft.com/office/drawing/2014/main" id="{DB4813E0-B674-E447-AF29-E31093255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46685" y="2773578"/>
              <a:ext cx="1143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6A57E9BA-400D-684D-B2E1-FD1C13B4D294}"/>
                </a:ext>
              </a:extLst>
            </p:cNvPr>
            <p:cNvGrpSpPr/>
            <p:nvPr/>
          </p:nvGrpSpPr>
          <p:grpSpPr>
            <a:xfrm>
              <a:off x="3526060" y="2689032"/>
              <a:ext cx="630017" cy="241166"/>
              <a:chOff x="4758291" y="2806295"/>
              <a:chExt cx="630017" cy="241166"/>
            </a:xfrm>
          </p:grpSpPr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C8018CDB-1835-B84A-8DB5-8481E07CC472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111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8906B230-F191-914E-940E-424E9B83A334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240996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48FC6305-3332-0D45-8093-681A86478CBB}"/>
              </a:ext>
            </a:extLst>
          </p:cNvPr>
          <p:cNvGrpSpPr/>
          <p:nvPr/>
        </p:nvGrpSpPr>
        <p:grpSpPr>
          <a:xfrm>
            <a:off x="455718" y="6451571"/>
            <a:ext cx="722092" cy="241166"/>
            <a:chOff x="3433985" y="3050982"/>
            <a:chExt cx="722092" cy="241166"/>
          </a:xfrm>
        </p:grpSpPr>
        <p:pic>
          <p:nvPicPr>
            <p:cNvPr id="26" name="グラフィックス 25">
              <a:extLst>
                <a:ext uri="{FF2B5EF4-FFF2-40B4-BE49-F238E27FC236}">
                  <a16:creationId xmlns:a16="http://schemas.microsoft.com/office/drawing/2014/main" id="{73D7A822-8304-4747-9331-DB37196DF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433985" y="3113761"/>
              <a:ext cx="139700" cy="1524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BED22D11-3DAA-B740-8EDC-24E333569427}"/>
                </a:ext>
              </a:extLst>
            </p:cNvPr>
            <p:cNvGrpSpPr/>
            <p:nvPr/>
          </p:nvGrpSpPr>
          <p:grpSpPr>
            <a:xfrm>
              <a:off x="3526060" y="3050982"/>
              <a:ext cx="630017" cy="241166"/>
              <a:chOff x="4758291" y="2806295"/>
              <a:chExt cx="630017" cy="241166"/>
            </a:xfrm>
          </p:grpSpPr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0FDC2121-8EC4-AE41-B6AA-E0BED178D576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111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E8DD435A-066F-E14D-9C85-8A5873D98B24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240996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35C24B30-42DE-9648-B0BA-B2A2B1EED015}"/>
              </a:ext>
            </a:extLst>
          </p:cNvPr>
          <p:cNvGrpSpPr/>
          <p:nvPr/>
        </p:nvGrpSpPr>
        <p:grpSpPr>
          <a:xfrm>
            <a:off x="265218" y="4911581"/>
            <a:ext cx="630017" cy="241166"/>
            <a:chOff x="4758291" y="2806295"/>
            <a:chExt cx="630017" cy="241166"/>
          </a:xfrm>
        </p:grpSpPr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5D9D57C0-2408-5E49-A6EB-5EDF373CC567}"/>
                </a:ext>
              </a:extLst>
            </p:cNvPr>
            <p:cNvSpPr txBox="1"/>
            <p:nvPr/>
          </p:nvSpPr>
          <p:spPr>
            <a:xfrm>
              <a:off x="4758291" y="2832017"/>
              <a:ext cx="37904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4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111</a:t>
              </a:r>
              <a:endParaRPr kumimoji="1" lang="ja-JP" altLang="en-US" sz="14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76C4F67F-81BA-CF4A-BE5B-831F9463C249}"/>
                </a:ext>
              </a:extLst>
            </p:cNvPr>
            <p:cNvSpPr txBox="1"/>
            <p:nvPr/>
          </p:nvSpPr>
          <p:spPr>
            <a:xfrm>
              <a:off x="5147312" y="2806295"/>
              <a:ext cx="24099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9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10</a:t>
              </a:r>
              <a:endParaRPr kumimoji="1" lang="ja-JP" altLang="en-US" sz="900" baseline="40000" dirty="0">
                <a:solidFill>
                  <a:srgbClr val="CF6B87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9F31EC85-6739-F540-A79F-D5AEF9BFACF9}"/>
              </a:ext>
            </a:extLst>
          </p:cNvPr>
          <p:cNvCxnSpPr>
            <a:cxnSpLocks/>
          </p:cNvCxnSpPr>
          <p:nvPr/>
        </p:nvCxnSpPr>
        <p:spPr>
          <a:xfrm flipH="1">
            <a:off x="4548929" y="6384706"/>
            <a:ext cx="1252577" cy="1"/>
          </a:xfrm>
          <a:prstGeom prst="line">
            <a:avLst/>
          </a:prstGeom>
          <a:ln w="38100" cmpd="sng">
            <a:solidFill>
              <a:srgbClr val="BFE3E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455025C8-4738-2041-B3E7-98455190622E}"/>
              </a:ext>
            </a:extLst>
          </p:cNvPr>
          <p:cNvCxnSpPr>
            <a:cxnSpLocks/>
          </p:cNvCxnSpPr>
          <p:nvPr/>
        </p:nvCxnSpPr>
        <p:spPr>
          <a:xfrm flipH="1">
            <a:off x="4564864" y="3635766"/>
            <a:ext cx="1252577" cy="0"/>
          </a:xfrm>
          <a:prstGeom prst="line">
            <a:avLst/>
          </a:prstGeom>
          <a:ln w="127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0FA99137-0051-8D4B-BC3B-CBD4D61C8143}"/>
              </a:ext>
            </a:extLst>
          </p:cNvPr>
          <p:cNvCxnSpPr>
            <a:cxnSpLocks/>
          </p:cNvCxnSpPr>
          <p:nvPr/>
        </p:nvCxnSpPr>
        <p:spPr>
          <a:xfrm flipH="1">
            <a:off x="4548929" y="5140733"/>
            <a:ext cx="1252577" cy="0"/>
          </a:xfrm>
          <a:prstGeom prst="line">
            <a:avLst/>
          </a:prstGeom>
          <a:ln w="114300" cmpd="sng">
            <a:solidFill>
              <a:srgbClr val="B8E0E2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3B535977-2416-4047-BEC6-08683101C2E2}"/>
              </a:ext>
            </a:extLst>
          </p:cNvPr>
          <p:cNvSpPr txBox="1"/>
          <p:nvPr/>
        </p:nvSpPr>
        <p:spPr>
          <a:xfrm>
            <a:off x="5949714" y="5017623"/>
            <a:ext cx="58881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100G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1579EAD-DA6E-2B43-8A22-2F9821D0B375}"/>
              </a:ext>
            </a:extLst>
          </p:cNvPr>
          <p:cNvSpPr txBox="1"/>
          <p:nvPr/>
        </p:nvSpPr>
        <p:spPr>
          <a:xfrm>
            <a:off x="5949714" y="3686566"/>
            <a:ext cx="7038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rgbClr val="008000"/>
                </a:solidFill>
                <a:effectLst/>
                <a:latin typeface="Helvetica"/>
                <a:cs typeface="Helvetica"/>
              </a:rPr>
              <a:t>shared</a:t>
            </a:r>
            <a:endParaRPr kumimoji="1" lang="ja-JP" altLang="en-US" sz="1600" baseline="30000" dirty="0">
              <a:solidFill>
                <a:srgbClr val="008000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AC39E625-A841-8D4C-A66F-955585D56FD4}"/>
              </a:ext>
            </a:extLst>
          </p:cNvPr>
          <p:cNvSpPr txBox="1"/>
          <p:nvPr/>
        </p:nvSpPr>
        <p:spPr>
          <a:xfrm>
            <a:off x="5949714" y="3369548"/>
            <a:ext cx="44158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rgbClr val="008000"/>
                </a:solidFill>
                <a:effectLst/>
                <a:latin typeface="Helvetica"/>
                <a:cs typeface="Helvetica"/>
              </a:rPr>
              <a:t>vlan</a:t>
            </a:r>
            <a:endParaRPr kumimoji="1" lang="ja-JP" altLang="en-US" sz="1600" baseline="30000" dirty="0">
              <a:solidFill>
                <a:srgbClr val="008000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081C74BE-92F1-234A-A92C-FBC73597435A}"/>
              </a:ext>
            </a:extLst>
          </p:cNvPr>
          <p:cNvSpPr txBox="1"/>
          <p:nvPr/>
        </p:nvSpPr>
        <p:spPr>
          <a:xfrm>
            <a:off x="6008060" y="5702928"/>
            <a:ext cx="5304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10G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1E753273-2A3F-7943-AF58-C5C9C981E3AE}"/>
              </a:ext>
            </a:extLst>
          </p:cNvPr>
          <p:cNvSpPr txBox="1"/>
          <p:nvPr/>
        </p:nvSpPr>
        <p:spPr>
          <a:xfrm>
            <a:off x="6008060" y="6261595"/>
            <a:ext cx="5304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1G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8AE818D1-9921-4E4E-A298-503F75B1B710}"/>
              </a:ext>
            </a:extLst>
          </p:cNvPr>
          <p:cNvCxnSpPr>
            <a:cxnSpLocks/>
          </p:cNvCxnSpPr>
          <p:nvPr/>
        </p:nvCxnSpPr>
        <p:spPr>
          <a:xfrm flipH="1">
            <a:off x="4548929" y="4814080"/>
            <a:ext cx="1252577" cy="0"/>
          </a:xfrm>
          <a:prstGeom prst="line">
            <a:avLst/>
          </a:prstGeom>
          <a:ln w="152400" cmpd="sng">
            <a:solidFill>
              <a:srgbClr val="D4E0F1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548A663F-7DD5-EE45-B0DA-1D8D577C0632}"/>
              </a:ext>
            </a:extLst>
          </p:cNvPr>
          <p:cNvSpPr txBox="1"/>
          <p:nvPr/>
        </p:nvSpPr>
        <p:spPr>
          <a:xfrm>
            <a:off x="5949714" y="4690970"/>
            <a:ext cx="58881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4</a:t>
            </a:r>
            <a:r>
              <a:rPr kumimoji="1"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00G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92F3AE82-CF57-334E-B3E7-871470E2BEAB}"/>
              </a:ext>
            </a:extLst>
          </p:cNvPr>
          <p:cNvGrpSpPr/>
          <p:nvPr/>
        </p:nvGrpSpPr>
        <p:grpSpPr>
          <a:xfrm>
            <a:off x="4564864" y="3847553"/>
            <a:ext cx="1227815" cy="0"/>
            <a:chOff x="1293666" y="2836105"/>
            <a:chExt cx="1227815" cy="0"/>
          </a:xfrm>
        </p:grpSpPr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4DC75874-D3B9-E749-8E92-01EBB1BCB9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3666" y="2836105"/>
              <a:ext cx="1126215" cy="0"/>
            </a:xfrm>
            <a:prstGeom prst="line">
              <a:avLst/>
            </a:prstGeom>
            <a:ln w="102870" cap="rnd" cmpd="sng">
              <a:solidFill>
                <a:srgbClr val="8EC3AA"/>
              </a:solidFill>
              <a:prstDash val="sysDot"/>
            </a:ln>
            <a:effectLst>
              <a:glow rad="38100">
                <a:srgbClr val="D4ECE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C794B5E7-31DE-2B43-A47E-BFC0C21E1E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95266" y="2836105"/>
              <a:ext cx="1126215" cy="0"/>
            </a:xfrm>
            <a:prstGeom prst="line">
              <a:avLst/>
            </a:prstGeom>
            <a:ln w="102870" cap="rnd" cmpd="sng">
              <a:solidFill>
                <a:srgbClr val="8EC3AA"/>
              </a:solidFill>
              <a:prstDash val="sysDot"/>
            </a:ln>
            <a:effectLst>
              <a:glow rad="38100">
                <a:srgbClr val="D4ECE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00E822F1-30E7-174D-AE87-B859742B6428}"/>
              </a:ext>
            </a:extLst>
          </p:cNvPr>
          <p:cNvSpPr txBox="1"/>
          <p:nvPr/>
        </p:nvSpPr>
        <p:spPr>
          <a:xfrm>
            <a:off x="3920043" y="3318041"/>
            <a:ext cx="345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L2</a:t>
            </a:r>
            <a:endParaRPr kumimoji="1" lang="ja-JP" altLang="en-US" sz="20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5FF80280-CD16-154C-97CA-48609A10C028}"/>
              </a:ext>
            </a:extLst>
          </p:cNvPr>
          <p:cNvGrpSpPr/>
          <p:nvPr/>
        </p:nvGrpSpPr>
        <p:grpSpPr>
          <a:xfrm>
            <a:off x="3133549" y="1303454"/>
            <a:ext cx="552082" cy="129266"/>
            <a:chOff x="1346774" y="5470442"/>
            <a:chExt cx="552082" cy="129266"/>
          </a:xfrm>
        </p:grpSpPr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A22E20F9-9DE7-9840-815A-C3A9D9BD311A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9D6EC44D-6391-5D4A-B74F-C91F6EB59859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DFDC3D48-77B4-7746-B880-57D678D3E76A}"/>
              </a:ext>
            </a:extLst>
          </p:cNvPr>
          <p:cNvSpPr txBox="1"/>
          <p:nvPr/>
        </p:nvSpPr>
        <p:spPr>
          <a:xfrm>
            <a:off x="3238518" y="556882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2E5497"/>
                </a:solidFill>
                <a:effectLst/>
                <a:latin typeface="Helvetica"/>
                <a:cs typeface="Helvetica"/>
              </a:rPr>
              <a:t>LR/LX</a:t>
            </a:r>
            <a:endParaRPr kumimoji="1" lang="ja-JP" altLang="en-US" sz="1600" baseline="30000" dirty="0">
              <a:solidFill>
                <a:srgbClr val="2E5497"/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B08763AB-C576-7646-B078-4E499DB743A6}"/>
              </a:ext>
            </a:extLst>
          </p:cNvPr>
          <p:cNvGrpSpPr/>
          <p:nvPr/>
        </p:nvGrpSpPr>
        <p:grpSpPr>
          <a:xfrm>
            <a:off x="3731423" y="1303840"/>
            <a:ext cx="552896" cy="129916"/>
            <a:chOff x="1856774" y="5467731"/>
            <a:chExt cx="552896" cy="129916"/>
          </a:xfrm>
        </p:grpSpPr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0759C3A0-65DF-E243-BC0E-2A78F4B633BB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4" name="テキスト ボックス 53">
              <a:extLst>
                <a:ext uri="{FF2B5EF4-FFF2-40B4-BE49-F238E27FC236}">
                  <a16:creationId xmlns:a16="http://schemas.microsoft.com/office/drawing/2014/main" id="{F20548D7-ADA9-1D44-93DE-972D610FCEB9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0CD1A7F5-7169-FC49-B025-A3B3DA30757A}"/>
              </a:ext>
            </a:extLst>
          </p:cNvPr>
          <p:cNvGrpSpPr/>
          <p:nvPr/>
        </p:nvGrpSpPr>
        <p:grpSpPr>
          <a:xfrm rot="16200000">
            <a:off x="3431934" y="1610893"/>
            <a:ext cx="550180" cy="129266"/>
            <a:chOff x="1348676" y="5471373"/>
            <a:chExt cx="550180" cy="129266"/>
          </a:xfrm>
        </p:grpSpPr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B9EE2B79-AC6A-6D44-B5E8-72B59D5E8763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56977B48-8349-1849-81FC-63B4DBF6E756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1F2633BF-5147-B145-A868-3931FD14444F}"/>
              </a:ext>
            </a:extLst>
          </p:cNvPr>
          <p:cNvGrpSpPr/>
          <p:nvPr/>
        </p:nvGrpSpPr>
        <p:grpSpPr>
          <a:xfrm rot="16200000">
            <a:off x="3429348" y="1000525"/>
            <a:ext cx="555353" cy="129266"/>
            <a:chOff x="1856774" y="5469385"/>
            <a:chExt cx="555353" cy="129266"/>
          </a:xfrm>
        </p:grpSpPr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09A72DCF-A082-7741-B060-E8660E89AC8D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48E3FFF5-C214-8E44-8EB9-D5E8616F7707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F5A07593-1C47-6C4F-BC1D-4780F7ADEA21}"/>
              </a:ext>
            </a:extLst>
          </p:cNvPr>
          <p:cNvSpPr txBox="1"/>
          <p:nvPr/>
        </p:nvSpPr>
        <p:spPr>
          <a:xfrm>
            <a:off x="4481647" y="556882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E05028"/>
                </a:solidFill>
                <a:effectLst/>
                <a:latin typeface="Helvetica"/>
                <a:cs typeface="Helvetica"/>
              </a:rPr>
              <a:t>SR/SX</a:t>
            </a:r>
            <a:endParaRPr kumimoji="1" lang="ja-JP" altLang="en-US" sz="1600" baseline="30000" dirty="0">
              <a:solidFill>
                <a:srgbClr val="E05028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A42BE17E-864C-E546-9C73-2DA387975D8C}"/>
              </a:ext>
            </a:extLst>
          </p:cNvPr>
          <p:cNvSpPr txBox="1"/>
          <p:nvPr/>
        </p:nvSpPr>
        <p:spPr>
          <a:xfrm>
            <a:off x="5710489" y="556882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2BA647"/>
                </a:solidFill>
                <a:effectLst/>
                <a:latin typeface="Helvetica"/>
                <a:cs typeface="Helvetica"/>
              </a:rPr>
              <a:t>CWDM</a:t>
            </a:r>
            <a:endParaRPr kumimoji="1" lang="ja-JP" altLang="en-US" sz="1600" baseline="30000" dirty="0">
              <a:solidFill>
                <a:srgbClr val="2BA647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7C245F91-F361-0340-8B71-41ADA77E9E6F}"/>
              </a:ext>
            </a:extLst>
          </p:cNvPr>
          <p:cNvSpPr txBox="1"/>
          <p:nvPr/>
        </p:nvSpPr>
        <p:spPr>
          <a:xfrm>
            <a:off x="6938528" y="556882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7E563A"/>
                </a:solidFill>
                <a:effectLst/>
                <a:latin typeface="Helvetica"/>
                <a:cs typeface="Helvetica"/>
              </a:rPr>
              <a:t>DAC</a:t>
            </a:r>
            <a:endParaRPr kumimoji="1" lang="ja-JP" altLang="en-US" sz="1600" baseline="30000" dirty="0">
              <a:solidFill>
                <a:srgbClr val="7E563A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600517FB-87DB-E542-A8C7-1007EC20AF34}"/>
              </a:ext>
            </a:extLst>
          </p:cNvPr>
          <p:cNvSpPr txBox="1"/>
          <p:nvPr/>
        </p:nvSpPr>
        <p:spPr>
          <a:xfrm>
            <a:off x="8220015" y="556882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D8117D"/>
                </a:solidFill>
                <a:effectLst/>
                <a:latin typeface="Helvetica"/>
                <a:cs typeface="Helvetica"/>
              </a:rPr>
              <a:t>AOC</a:t>
            </a:r>
            <a:endParaRPr kumimoji="1" lang="ja-JP" altLang="en-US" sz="1600" baseline="30000" dirty="0">
              <a:solidFill>
                <a:srgbClr val="D8117D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852C9045-E5A8-2D44-A361-1ABE7D7A6FE2}"/>
              </a:ext>
            </a:extLst>
          </p:cNvPr>
          <p:cNvSpPr txBox="1"/>
          <p:nvPr/>
        </p:nvSpPr>
        <p:spPr>
          <a:xfrm>
            <a:off x="9379660" y="556882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62615C"/>
                </a:solidFill>
                <a:effectLst/>
                <a:latin typeface="Helvetica"/>
                <a:cs typeface="Helvetica"/>
              </a:rPr>
              <a:t>UTP</a:t>
            </a:r>
            <a:endParaRPr kumimoji="1" lang="ja-JP" altLang="en-US" sz="1600" baseline="30000" dirty="0">
              <a:solidFill>
                <a:srgbClr val="62615C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BB21E83E-E73F-3C46-9885-3AB7C8B358B6}"/>
              </a:ext>
            </a:extLst>
          </p:cNvPr>
          <p:cNvSpPr txBox="1"/>
          <p:nvPr/>
        </p:nvSpPr>
        <p:spPr>
          <a:xfrm>
            <a:off x="105302" y="102840"/>
            <a:ext cx="116372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interfaces</a:t>
            </a:r>
            <a:endParaRPr kumimoji="1" lang="ja-JP" altLang="en-US" sz="20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99AB2C11-E38A-E44E-807C-E3699D1E22B9}"/>
              </a:ext>
            </a:extLst>
          </p:cNvPr>
          <p:cNvSpPr txBox="1"/>
          <p:nvPr/>
        </p:nvSpPr>
        <p:spPr>
          <a:xfrm>
            <a:off x="6086177" y="3988058"/>
            <a:ext cx="58881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rgbClr val="008000"/>
                </a:solidFill>
                <a:effectLst/>
                <a:latin typeface="Helvetica"/>
                <a:cs typeface="Helvetica"/>
              </a:rPr>
              <a:t>mgmt</a:t>
            </a:r>
            <a:endParaRPr kumimoji="1" lang="ja-JP" altLang="en-US" sz="1600" baseline="30000" dirty="0">
              <a:solidFill>
                <a:srgbClr val="008000"/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91B62CAD-F81F-0A44-893F-18309A332CD5}"/>
              </a:ext>
            </a:extLst>
          </p:cNvPr>
          <p:cNvGrpSpPr/>
          <p:nvPr/>
        </p:nvGrpSpPr>
        <p:grpSpPr>
          <a:xfrm>
            <a:off x="4561989" y="4147590"/>
            <a:ext cx="1233371" cy="0"/>
            <a:chOff x="1290791" y="3136142"/>
            <a:chExt cx="1233371" cy="0"/>
          </a:xfrm>
        </p:grpSpPr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43C497A1-05DC-E443-A5DA-499E39959A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97947" y="3136142"/>
              <a:ext cx="1126215" cy="0"/>
            </a:xfrm>
            <a:prstGeom prst="line">
              <a:avLst/>
            </a:prstGeom>
            <a:ln w="102870" cap="rnd" cmpd="sng">
              <a:solidFill>
                <a:schemeClr val="bg1">
                  <a:lumMod val="65000"/>
                </a:schemeClr>
              </a:solidFill>
              <a:prstDash val="sysDot"/>
            </a:ln>
            <a:effectLst>
              <a:glow rad="38100">
                <a:schemeClr val="bg1">
                  <a:lumMod val="8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24D12A21-F66A-8D4E-9EE4-F59D2A369F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0791" y="3136142"/>
              <a:ext cx="1126215" cy="0"/>
            </a:xfrm>
            <a:prstGeom prst="line">
              <a:avLst/>
            </a:prstGeom>
            <a:ln w="102870" cap="rnd" cmpd="sng">
              <a:solidFill>
                <a:schemeClr val="bg1">
                  <a:lumMod val="65000"/>
                </a:schemeClr>
              </a:solidFill>
              <a:prstDash val="sysDot"/>
            </a:ln>
            <a:effectLst>
              <a:glow rad="38100">
                <a:schemeClr val="bg1">
                  <a:lumMod val="8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8DC4894B-734E-C94D-9725-7B2430C4F70B}"/>
              </a:ext>
            </a:extLst>
          </p:cNvPr>
          <p:cNvSpPr txBox="1"/>
          <p:nvPr/>
        </p:nvSpPr>
        <p:spPr>
          <a:xfrm>
            <a:off x="10145376" y="5916300"/>
            <a:ext cx="66891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etc.</a:t>
            </a:r>
            <a:endParaRPr kumimoji="1" lang="ja-JP" altLang="en-US" sz="20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BBC32453-F801-994F-B793-F0A0CD763133}"/>
              </a:ext>
            </a:extLst>
          </p:cNvPr>
          <p:cNvGrpSpPr/>
          <p:nvPr/>
        </p:nvGrpSpPr>
        <p:grpSpPr>
          <a:xfrm>
            <a:off x="4367343" y="1303454"/>
            <a:ext cx="552082" cy="129266"/>
            <a:chOff x="1346774" y="5470442"/>
            <a:chExt cx="552082" cy="129266"/>
          </a:xfrm>
        </p:grpSpPr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37AD91D8-745C-8C44-B442-D2A2AF84B27E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906B4F82-2294-644B-B121-72A2A336F404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6050606D-E16C-1447-B588-E7C554AD56FF}"/>
              </a:ext>
            </a:extLst>
          </p:cNvPr>
          <p:cNvGrpSpPr/>
          <p:nvPr/>
        </p:nvGrpSpPr>
        <p:grpSpPr>
          <a:xfrm>
            <a:off x="4965217" y="1303840"/>
            <a:ext cx="552896" cy="129916"/>
            <a:chOff x="1856774" y="5467731"/>
            <a:chExt cx="552896" cy="129916"/>
          </a:xfrm>
        </p:grpSpPr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8FA57072-BF22-FE4E-8054-6108A022A945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77F43DEC-4D65-ED47-B7F7-9DBB36141F96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4F21253D-103F-BD42-B367-18E016EA9FA6}"/>
              </a:ext>
            </a:extLst>
          </p:cNvPr>
          <p:cNvGrpSpPr/>
          <p:nvPr/>
        </p:nvGrpSpPr>
        <p:grpSpPr>
          <a:xfrm rot="16200000">
            <a:off x="4665728" y="1610893"/>
            <a:ext cx="550180" cy="129266"/>
            <a:chOff x="1348676" y="5471373"/>
            <a:chExt cx="550180" cy="129266"/>
          </a:xfrm>
        </p:grpSpPr>
        <p:sp>
          <p:nvSpPr>
            <p:cNvPr id="79" name="テキスト ボックス 78">
              <a:extLst>
                <a:ext uri="{FF2B5EF4-FFF2-40B4-BE49-F238E27FC236}">
                  <a16:creationId xmlns:a16="http://schemas.microsoft.com/office/drawing/2014/main" id="{D0D66C16-A4D2-A742-BD51-3C05D04B9879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61392A0E-058E-974F-83BB-3E22C43C3F53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81" name="グループ化 80">
            <a:extLst>
              <a:ext uri="{FF2B5EF4-FFF2-40B4-BE49-F238E27FC236}">
                <a16:creationId xmlns:a16="http://schemas.microsoft.com/office/drawing/2014/main" id="{BA3340C0-53B3-3E4C-85D0-ABF0E0774B1F}"/>
              </a:ext>
            </a:extLst>
          </p:cNvPr>
          <p:cNvGrpSpPr/>
          <p:nvPr/>
        </p:nvGrpSpPr>
        <p:grpSpPr>
          <a:xfrm rot="16200000">
            <a:off x="4663142" y="1000525"/>
            <a:ext cx="555353" cy="129266"/>
            <a:chOff x="1856774" y="5469385"/>
            <a:chExt cx="555353" cy="129266"/>
          </a:xfrm>
        </p:grpSpPr>
        <p:sp>
          <p:nvSpPr>
            <p:cNvPr id="82" name="テキスト ボックス 81">
              <a:extLst>
                <a:ext uri="{FF2B5EF4-FFF2-40B4-BE49-F238E27FC236}">
                  <a16:creationId xmlns:a16="http://schemas.microsoft.com/office/drawing/2014/main" id="{195A38A6-9D31-E94C-8EB1-3D1F1B6FB2EC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881FC639-0493-6942-B403-DA96329AAA1C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787DD461-CA96-B543-9FC0-A50673479C2B}"/>
              </a:ext>
            </a:extLst>
          </p:cNvPr>
          <p:cNvGrpSpPr/>
          <p:nvPr/>
        </p:nvGrpSpPr>
        <p:grpSpPr>
          <a:xfrm>
            <a:off x="5606514" y="1303454"/>
            <a:ext cx="552082" cy="129266"/>
            <a:chOff x="1346774" y="5470442"/>
            <a:chExt cx="552082" cy="129266"/>
          </a:xfrm>
        </p:grpSpPr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E39E4B2E-4003-1A47-A43A-6087D867C250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71132684-DE59-0941-88DC-98D9A0CA4838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87" name="グループ化 86">
            <a:extLst>
              <a:ext uri="{FF2B5EF4-FFF2-40B4-BE49-F238E27FC236}">
                <a16:creationId xmlns:a16="http://schemas.microsoft.com/office/drawing/2014/main" id="{1CB97386-6BE3-634B-B9F6-E9CE3825689F}"/>
              </a:ext>
            </a:extLst>
          </p:cNvPr>
          <p:cNvGrpSpPr/>
          <p:nvPr/>
        </p:nvGrpSpPr>
        <p:grpSpPr>
          <a:xfrm>
            <a:off x="6204388" y="1303840"/>
            <a:ext cx="552896" cy="129916"/>
            <a:chOff x="1856774" y="5467731"/>
            <a:chExt cx="552896" cy="129916"/>
          </a:xfrm>
        </p:grpSpPr>
        <p:sp>
          <p:nvSpPr>
            <p:cNvPr id="88" name="テキスト ボックス 87">
              <a:extLst>
                <a:ext uri="{FF2B5EF4-FFF2-40B4-BE49-F238E27FC236}">
                  <a16:creationId xmlns:a16="http://schemas.microsoft.com/office/drawing/2014/main" id="{5357B043-7D15-3B4B-A11E-E190D0987D30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9" name="テキスト ボックス 88">
              <a:extLst>
                <a:ext uri="{FF2B5EF4-FFF2-40B4-BE49-F238E27FC236}">
                  <a16:creationId xmlns:a16="http://schemas.microsoft.com/office/drawing/2014/main" id="{9B053536-A04D-DA4C-B5C8-EC6DC563489F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id="{0AA8C289-68BA-0C4C-B554-3DCF21AE1326}"/>
              </a:ext>
            </a:extLst>
          </p:cNvPr>
          <p:cNvGrpSpPr/>
          <p:nvPr/>
        </p:nvGrpSpPr>
        <p:grpSpPr>
          <a:xfrm rot="16200000">
            <a:off x="5904899" y="1610893"/>
            <a:ext cx="550180" cy="129266"/>
            <a:chOff x="1348676" y="5471373"/>
            <a:chExt cx="550180" cy="129266"/>
          </a:xfrm>
        </p:grpSpPr>
        <p:sp>
          <p:nvSpPr>
            <p:cNvPr id="91" name="テキスト ボックス 90">
              <a:extLst>
                <a:ext uri="{FF2B5EF4-FFF2-40B4-BE49-F238E27FC236}">
                  <a16:creationId xmlns:a16="http://schemas.microsoft.com/office/drawing/2014/main" id="{E0C70C24-8999-0448-998B-2226A97BB857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C32FB352-7BEE-AE48-8BA3-7AE281037395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93" name="グループ化 92">
            <a:extLst>
              <a:ext uri="{FF2B5EF4-FFF2-40B4-BE49-F238E27FC236}">
                <a16:creationId xmlns:a16="http://schemas.microsoft.com/office/drawing/2014/main" id="{2BB646EE-1EC8-A441-B631-59051C03955A}"/>
              </a:ext>
            </a:extLst>
          </p:cNvPr>
          <p:cNvGrpSpPr/>
          <p:nvPr/>
        </p:nvGrpSpPr>
        <p:grpSpPr>
          <a:xfrm rot="16200000">
            <a:off x="5902313" y="1000525"/>
            <a:ext cx="555353" cy="129266"/>
            <a:chOff x="1856774" y="5469385"/>
            <a:chExt cx="555353" cy="129266"/>
          </a:xfrm>
        </p:grpSpPr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2BB8307C-F225-494E-A932-BDDAC4810851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4D6A728D-772B-7942-8B39-1A643550B9E9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96" name="グループ化 95">
            <a:extLst>
              <a:ext uri="{FF2B5EF4-FFF2-40B4-BE49-F238E27FC236}">
                <a16:creationId xmlns:a16="http://schemas.microsoft.com/office/drawing/2014/main" id="{B27CEF47-FA7F-CC46-BE5D-1B2EE67F2802}"/>
              </a:ext>
            </a:extLst>
          </p:cNvPr>
          <p:cNvGrpSpPr/>
          <p:nvPr/>
        </p:nvGrpSpPr>
        <p:grpSpPr>
          <a:xfrm>
            <a:off x="6825219" y="1303454"/>
            <a:ext cx="552082" cy="129266"/>
            <a:chOff x="1346774" y="5470442"/>
            <a:chExt cx="552082" cy="129266"/>
          </a:xfrm>
        </p:grpSpPr>
        <p:sp>
          <p:nvSpPr>
            <p:cNvPr id="97" name="テキスト ボックス 96">
              <a:extLst>
                <a:ext uri="{FF2B5EF4-FFF2-40B4-BE49-F238E27FC236}">
                  <a16:creationId xmlns:a16="http://schemas.microsoft.com/office/drawing/2014/main" id="{553E5547-500A-4B4A-96C8-C987CF413526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7E563A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7E563A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98" name="テキスト ボックス 97">
              <a:extLst>
                <a:ext uri="{FF2B5EF4-FFF2-40B4-BE49-F238E27FC236}">
                  <a16:creationId xmlns:a16="http://schemas.microsoft.com/office/drawing/2014/main" id="{D2A4425E-CAF1-1D4C-918C-53178EF72CE2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7E563A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7E563A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A8646D1E-D8CB-BD46-92F5-4C36709C1219}"/>
              </a:ext>
            </a:extLst>
          </p:cNvPr>
          <p:cNvGrpSpPr/>
          <p:nvPr/>
        </p:nvGrpSpPr>
        <p:grpSpPr>
          <a:xfrm>
            <a:off x="7423093" y="1303840"/>
            <a:ext cx="552896" cy="129916"/>
            <a:chOff x="1856774" y="5467731"/>
            <a:chExt cx="552896" cy="129916"/>
          </a:xfrm>
        </p:grpSpPr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C26E0E7B-1062-6D4F-A99D-9D260E901B97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7E563A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7E563A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DE8322E8-C37E-0540-927E-103EAA01B74B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7E563A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7E563A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2" name="グループ化 101">
            <a:extLst>
              <a:ext uri="{FF2B5EF4-FFF2-40B4-BE49-F238E27FC236}">
                <a16:creationId xmlns:a16="http://schemas.microsoft.com/office/drawing/2014/main" id="{DC9FBA4C-028D-1D4F-80D8-A7575F977CB7}"/>
              </a:ext>
            </a:extLst>
          </p:cNvPr>
          <p:cNvGrpSpPr/>
          <p:nvPr/>
        </p:nvGrpSpPr>
        <p:grpSpPr>
          <a:xfrm rot="16200000">
            <a:off x="7123604" y="1610893"/>
            <a:ext cx="550180" cy="129266"/>
            <a:chOff x="1348676" y="5471373"/>
            <a:chExt cx="550180" cy="129266"/>
          </a:xfrm>
        </p:grpSpPr>
        <p:sp>
          <p:nvSpPr>
            <p:cNvPr id="103" name="テキスト ボックス 102">
              <a:extLst>
                <a:ext uri="{FF2B5EF4-FFF2-40B4-BE49-F238E27FC236}">
                  <a16:creationId xmlns:a16="http://schemas.microsoft.com/office/drawing/2014/main" id="{4A84E2FC-82D5-0446-8016-039C6951B3D0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7E563A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7E563A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04" name="テキスト ボックス 103">
              <a:extLst>
                <a:ext uri="{FF2B5EF4-FFF2-40B4-BE49-F238E27FC236}">
                  <a16:creationId xmlns:a16="http://schemas.microsoft.com/office/drawing/2014/main" id="{BA62BDA6-8F97-8F46-BB1A-B70766B07BA3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7E563A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7E563A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5" name="グループ化 104">
            <a:extLst>
              <a:ext uri="{FF2B5EF4-FFF2-40B4-BE49-F238E27FC236}">
                <a16:creationId xmlns:a16="http://schemas.microsoft.com/office/drawing/2014/main" id="{61687592-47AE-0146-AAEA-7832B388B4F2}"/>
              </a:ext>
            </a:extLst>
          </p:cNvPr>
          <p:cNvGrpSpPr/>
          <p:nvPr/>
        </p:nvGrpSpPr>
        <p:grpSpPr>
          <a:xfrm rot="16200000">
            <a:off x="7121018" y="1000525"/>
            <a:ext cx="555353" cy="129266"/>
            <a:chOff x="1856774" y="5469385"/>
            <a:chExt cx="555353" cy="129266"/>
          </a:xfrm>
        </p:grpSpPr>
        <p:sp>
          <p:nvSpPr>
            <p:cNvPr id="106" name="テキスト ボックス 105">
              <a:extLst>
                <a:ext uri="{FF2B5EF4-FFF2-40B4-BE49-F238E27FC236}">
                  <a16:creationId xmlns:a16="http://schemas.microsoft.com/office/drawing/2014/main" id="{6BCD5724-0265-214F-8883-054030375A2F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7E563A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7E563A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07" name="テキスト ボックス 106">
              <a:extLst>
                <a:ext uri="{FF2B5EF4-FFF2-40B4-BE49-F238E27FC236}">
                  <a16:creationId xmlns:a16="http://schemas.microsoft.com/office/drawing/2014/main" id="{772327E6-7C09-C84A-9276-F6B9B58BD4C3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7E563A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7E563A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8" name="グループ化 107">
            <a:extLst>
              <a:ext uri="{FF2B5EF4-FFF2-40B4-BE49-F238E27FC236}">
                <a16:creationId xmlns:a16="http://schemas.microsoft.com/office/drawing/2014/main" id="{8C624767-E9CB-104B-8983-7C84B6739AFE}"/>
              </a:ext>
            </a:extLst>
          </p:cNvPr>
          <p:cNvGrpSpPr/>
          <p:nvPr/>
        </p:nvGrpSpPr>
        <p:grpSpPr>
          <a:xfrm>
            <a:off x="8097371" y="1303454"/>
            <a:ext cx="552082" cy="129266"/>
            <a:chOff x="1346774" y="5470442"/>
            <a:chExt cx="552082" cy="129266"/>
          </a:xfrm>
        </p:grpSpPr>
        <p:sp>
          <p:nvSpPr>
            <p:cNvPr id="109" name="テキスト ボックス 108">
              <a:extLst>
                <a:ext uri="{FF2B5EF4-FFF2-40B4-BE49-F238E27FC236}">
                  <a16:creationId xmlns:a16="http://schemas.microsoft.com/office/drawing/2014/main" id="{7D96ABA6-EE24-DE45-9738-DBABE2DE5219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D8117D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D8117D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7B2CFF32-EEA3-7245-9753-ADD068680C77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D8117D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D8117D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11" name="グループ化 110">
            <a:extLst>
              <a:ext uri="{FF2B5EF4-FFF2-40B4-BE49-F238E27FC236}">
                <a16:creationId xmlns:a16="http://schemas.microsoft.com/office/drawing/2014/main" id="{586CB099-A03D-FB45-8991-3CA3E1B68956}"/>
              </a:ext>
            </a:extLst>
          </p:cNvPr>
          <p:cNvGrpSpPr/>
          <p:nvPr/>
        </p:nvGrpSpPr>
        <p:grpSpPr>
          <a:xfrm>
            <a:off x="8695245" y="1303840"/>
            <a:ext cx="552896" cy="129916"/>
            <a:chOff x="1856774" y="5467731"/>
            <a:chExt cx="552896" cy="129916"/>
          </a:xfrm>
        </p:grpSpPr>
        <p:sp>
          <p:nvSpPr>
            <p:cNvPr id="112" name="テキスト ボックス 111">
              <a:extLst>
                <a:ext uri="{FF2B5EF4-FFF2-40B4-BE49-F238E27FC236}">
                  <a16:creationId xmlns:a16="http://schemas.microsoft.com/office/drawing/2014/main" id="{14CD8ADB-4FB9-544F-9B95-4732F33A24D4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D8117D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D8117D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D80FA1C1-F3F7-D144-8EFC-DA9C6AC58D21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D8117D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D8117D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14" name="グループ化 113">
            <a:extLst>
              <a:ext uri="{FF2B5EF4-FFF2-40B4-BE49-F238E27FC236}">
                <a16:creationId xmlns:a16="http://schemas.microsoft.com/office/drawing/2014/main" id="{B3F6E787-887E-EE4A-A622-9A5136FDB7AF}"/>
              </a:ext>
            </a:extLst>
          </p:cNvPr>
          <p:cNvGrpSpPr/>
          <p:nvPr/>
        </p:nvGrpSpPr>
        <p:grpSpPr>
          <a:xfrm rot="16200000">
            <a:off x="8395756" y="1610893"/>
            <a:ext cx="550180" cy="129266"/>
            <a:chOff x="1348676" y="5471373"/>
            <a:chExt cx="550180" cy="129266"/>
          </a:xfrm>
        </p:grpSpPr>
        <p:sp>
          <p:nvSpPr>
            <p:cNvPr id="115" name="テキスト ボックス 114">
              <a:extLst>
                <a:ext uri="{FF2B5EF4-FFF2-40B4-BE49-F238E27FC236}">
                  <a16:creationId xmlns:a16="http://schemas.microsoft.com/office/drawing/2014/main" id="{35B23719-E9AF-3B46-9F42-FE551C74DFED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D8117D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D8117D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6" name="テキスト ボックス 115">
              <a:extLst>
                <a:ext uri="{FF2B5EF4-FFF2-40B4-BE49-F238E27FC236}">
                  <a16:creationId xmlns:a16="http://schemas.microsoft.com/office/drawing/2014/main" id="{4510D424-6B9B-CA42-8B22-B891A56DF797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D8117D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D8117D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17" name="グループ化 116">
            <a:extLst>
              <a:ext uri="{FF2B5EF4-FFF2-40B4-BE49-F238E27FC236}">
                <a16:creationId xmlns:a16="http://schemas.microsoft.com/office/drawing/2014/main" id="{66566856-6CB5-7A43-83F7-DC1119B45030}"/>
              </a:ext>
            </a:extLst>
          </p:cNvPr>
          <p:cNvGrpSpPr/>
          <p:nvPr/>
        </p:nvGrpSpPr>
        <p:grpSpPr>
          <a:xfrm rot="16200000">
            <a:off x="8393170" y="1000525"/>
            <a:ext cx="555353" cy="129266"/>
            <a:chOff x="1856774" y="5469385"/>
            <a:chExt cx="555353" cy="129266"/>
          </a:xfrm>
        </p:grpSpPr>
        <p:sp>
          <p:nvSpPr>
            <p:cNvPr id="118" name="テキスト ボックス 117">
              <a:extLst>
                <a:ext uri="{FF2B5EF4-FFF2-40B4-BE49-F238E27FC236}">
                  <a16:creationId xmlns:a16="http://schemas.microsoft.com/office/drawing/2014/main" id="{9246D671-0386-CB41-BFA1-C195172F6A6D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D8117D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D8117D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9" name="テキスト ボックス 118">
              <a:extLst>
                <a:ext uri="{FF2B5EF4-FFF2-40B4-BE49-F238E27FC236}">
                  <a16:creationId xmlns:a16="http://schemas.microsoft.com/office/drawing/2014/main" id="{0F049444-273F-E043-A51A-F1CC66193403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D8117D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D8117D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20" name="グループ化 119">
            <a:extLst>
              <a:ext uri="{FF2B5EF4-FFF2-40B4-BE49-F238E27FC236}">
                <a16:creationId xmlns:a16="http://schemas.microsoft.com/office/drawing/2014/main" id="{CCE4F179-2C36-924B-AA90-660803D2E3A2}"/>
              </a:ext>
            </a:extLst>
          </p:cNvPr>
          <p:cNvGrpSpPr/>
          <p:nvPr/>
        </p:nvGrpSpPr>
        <p:grpSpPr>
          <a:xfrm>
            <a:off x="9282093" y="1303454"/>
            <a:ext cx="552082" cy="129266"/>
            <a:chOff x="1346774" y="5470442"/>
            <a:chExt cx="552082" cy="129266"/>
          </a:xfrm>
        </p:grpSpPr>
        <p:sp>
          <p:nvSpPr>
            <p:cNvPr id="121" name="テキスト ボックス 120">
              <a:extLst>
                <a:ext uri="{FF2B5EF4-FFF2-40B4-BE49-F238E27FC236}">
                  <a16:creationId xmlns:a16="http://schemas.microsoft.com/office/drawing/2014/main" id="{8C6CAC54-028C-4846-BAAD-3D7D3A01D05C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62615C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62615C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22" name="テキスト ボックス 121">
              <a:extLst>
                <a:ext uri="{FF2B5EF4-FFF2-40B4-BE49-F238E27FC236}">
                  <a16:creationId xmlns:a16="http://schemas.microsoft.com/office/drawing/2014/main" id="{A7561BB3-343E-1742-9D75-6AA82DB474F1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62615C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62615C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23" name="グループ化 122">
            <a:extLst>
              <a:ext uri="{FF2B5EF4-FFF2-40B4-BE49-F238E27FC236}">
                <a16:creationId xmlns:a16="http://schemas.microsoft.com/office/drawing/2014/main" id="{B42D9E24-0A06-FE4A-852E-26CC1D8F1597}"/>
              </a:ext>
            </a:extLst>
          </p:cNvPr>
          <p:cNvGrpSpPr/>
          <p:nvPr/>
        </p:nvGrpSpPr>
        <p:grpSpPr>
          <a:xfrm>
            <a:off x="9879967" y="1303840"/>
            <a:ext cx="552896" cy="129916"/>
            <a:chOff x="1856774" y="5467731"/>
            <a:chExt cx="552896" cy="129916"/>
          </a:xfrm>
        </p:grpSpPr>
        <p:sp>
          <p:nvSpPr>
            <p:cNvPr id="124" name="テキスト ボックス 123">
              <a:extLst>
                <a:ext uri="{FF2B5EF4-FFF2-40B4-BE49-F238E27FC236}">
                  <a16:creationId xmlns:a16="http://schemas.microsoft.com/office/drawing/2014/main" id="{A6BB16B8-84D9-8E4E-9819-E44D1D0C18DA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62615C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62615C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25" name="テキスト ボックス 124">
              <a:extLst>
                <a:ext uri="{FF2B5EF4-FFF2-40B4-BE49-F238E27FC236}">
                  <a16:creationId xmlns:a16="http://schemas.microsoft.com/office/drawing/2014/main" id="{7D56EFAA-A08F-444C-BF52-9FA28834E24D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62615C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62615C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26" name="グループ化 125">
            <a:extLst>
              <a:ext uri="{FF2B5EF4-FFF2-40B4-BE49-F238E27FC236}">
                <a16:creationId xmlns:a16="http://schemas.microsoft.com/office/drawing/2014/main" id="{EE0B9ABC-CA88-E64C-8E5B-710D4F38D3AF}"/>
              </a:ext>
            </a:extLst>
          </p:cNvPr>
          <p:cNvGrpSpPr/>
          <p:nvPr/>
        </p:nvGrpSpPr>
        <p:grpSpPr>
          <a:xfrm rot="16200000">
            <a:off x="9580478" y="1610893"/>
            <a:ext cx="550180" cy="129266"/>
            <a:chOff x="1348676" y="5471373"/>
            <a:chExt cx="550180" cy="129266"/>
          </a:xfrm>
        </p:grpSpPr>
        <p:sp>
          <p:nvSpPr>
            <p:cNvPr id="127" name="テキスト ボックス 126">
              <a:extLst>
                <a:ext uri="{FF2B5EF4-FFF2-40B4-BE49-F238E27FC236}">
                  <a16:creationId xmlns:a16="http://schemas.microsoft.com/office/drawing/2014/main" id="{084EFBD5-20EC-6849-888C-9EE90767ADB2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62615C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62615C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28" name="テキスト ボックス 127">
              <a:extLst>
                <a:ext uri="{FF2B5EF4-FFF2-40B4-BE49-F238E27FC236}">
                  <a16:creationId xmlns:a16="http://schemas.microsoft.com/office/drawing/2014/main" id="{C0A23B8C-8515-9F4D-9884-6048DC3DF18A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62615C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62615C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29" name="グループ化 128">
            <a:extLst>
              <a:ext uri="{FF2B5EF4-FFF2-40B4-BE49-F238E27FC236}">
                <a16:creationId xmlns:a16="http://schemas.microsoft.com/office/drawing/2014/main" id="{CD74F92D-2BF2-5041-9BB8-4B90F6E55757}"/>
              </a:ext>
            </a:extLst>
          </p:cNvPr>
          <p:cNvGrpSpPr/>
          <p:nvPr/>
        </p:nvGrpSpPr>
        <p:grpSpPr>
          <a:xfrm rot="16200000">
            <a:off x="9577892" y="1000525"/>
            <a:ext cx="555353" cy="129266"/>
            <a:chOff x="1856774" y="5469385"/>
            <a:chExt cx="555353" cy="129266"/>
          </a:xfrm>
        </p:grpSpPr>
        <p:sp>
          <p:nvSpPr>
            <p:cNvPr id="130" name="テキスト ボックス 129">
              <a:extLst>
                <a:ext uri="{FF2B5EF4-FFF2-40B4-BE49-F238E27FC236}">
                  <a16:creationId xmlns:a16="http://schemas.microsoft.com/office/drawing/2014/main" id="{B9ABC3BE-9D8A-A04E-B7ED-7FEA406C495E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62615C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62615C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31" name="テキスト ボックス 130">
              <a:extLst>
                <a:ext uri="{FF2B5EF4-FFF2-40B4-BE49-F238E27FC236}">
                  <a16:creationId xmlns:a16="http://schemas.microsoft.com/office/drawing/2014/main" id="{E7E22F87-2784-CC46-B3A9-F8B6D5FE24B3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62615C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62615C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132" name="テキスト ボックス 131">
            <a:extLst>
              <a:ext uri="{FF2B5EF4-FFF2-40B4-BE49-F238E27FC236}">
                <a16:creationId xmlns:a16="http://schemas.microsoft.com/office/drawing/2014/main" id="{5D7B62BA-2D88-5042-96B2-C3D50385893B}"/>
              </a:ext>
            </a:extLst>
          </p:cNvPr>
          <p:cNvSpPr txBox="1"/>
          <p:nvPr/>
        </p:nvSpPr>
        <p:spPr>
          <a:xfrm>
            <a:off x="249284" y="3979064"/>
            <a:ext cx="345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L3</a:t>
            </a:r>
            <a:endParaRPr kumimoji="1" lang="ja-JP" altLang="en-US" sz="20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9AB79B59-3859-094F-A14A-3CAEC1FF2538}"/>
              </a:ext>
            </a:extLst>
          </p:cNvPr>
          <p:cNvSpPr txBox="1"/>
          <p:nvPr/>
        </p:nvSpPr>
        <p:spPr>
          <a:xfrm>
            <a:off x="3904109" y="4343693"/>
            <a:ext cx="64194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wires</a:t>
            </a:r>
            <a:endParaRPr kumimoji="1" lang="ja-JP" altLang="en-US" sz="20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A9D788C0-C8F5-6C45-9D14-E4F76790FDA8}"/>
              </a:ext>
            </a:extLst>
          </p:cNvPr>
          <p:cNvSpPr txBox="1"/>
          <p:nvPr/>
        </p:nvSpPr>
        <p:spPr>
          <a:xfrm>
            <a:off x="10766666" y="6384707"/>
            <a:ext cx="47766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warp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35" name="フリーフォーム 134">
            <a:extLst>
              <a:ext uri="{FF2B5EF4-FFF2-40B4-BE49-F238E27FC236}">
                <a16:creationId xmlns:a16="http://schemas.microsoft.com/office/drawing/2014/main" id="{0340E37A-9B85-FB4B-926B-97F1054EF288}"/>
              </a:ext>
            </a:extLst>
          </p:cNvPr>
          <p:cNvSpPr/>
          <p:nvPr/>
        </p:nvSpPr>
        <p:spPr>
          <a:xfrm rot="16200000">
            <a:off x="5078209" y="6386361"/>
            <a:ext cx="194016" cy="653852"/>
          </a:xfrm>
          <a:custGeom>
            <a:avLst/>
            <a:gdLst>
              <a:gd name="connsiteX0" fmla="*/ 21509 w 195715"/>
              <a:gd name="connsiteY0" fmla="*/ 637113 h 643463"/>
              <a:gd name="connsiteX1" fmla="*/ 15159 w 195715"/>
              <a:gd name="connsiteY1" fmla="*/ 52913 h 643463"/>
              <a:gd name="connsiteX2" fmla="*/ 192959 w 195715"/>
              <a:gd name="connsiteY2" fmla="*/ 94188 h 643463"/>
              <a:gd name="connsiteX3" fmla="*/ 132634 w 195715"/>
              <a:gd name="connsiteY3" fmla="*/ 643463 h 643463"/>
              <a:gd name="connsiteX0" fmla="*/ 21509 w 197537"/>
              <a:gd name="connsiteY0" fmla="*/ 637113 h 637113"/>
              <a:gd name="connsiteX1" fmla="*/ 15159 w 197537"/>
              <a:gd name="connsiteY1" fmla="*/ 52913 h 637113"/>
              <a:gd name="connsiteX2" fmla="*/ 192959 w 197537"/>
              <a:gd name="connsiteY2" fmla="*/ 94188 h 637113"/>
              <a:gd name="connsiteX3" fmla="*/ 173909 w 197537"/>
              <a:gd name="connsiteY3" fmla="*/ 630763 h 637113"/>
              <a:gd name="connsiteX0" fmla="*/ 21509 w 200708"/>
              <a:gd name="connsiteY0" fmla="*/ 637113 h 637113"/>
              <a:gd name="connsiteX1" fmla="*/ 15159 w 200708"/>
              <a:gd name="connsiteY1" fmla="*/ 52913 h 637113"/>
              <a:gd name="connsiteX2" fmla="*/ 192959 w 200708"/>
              <a:gd name="connsiteY2" fmla="*/ 94188 h 637113"/>
              <a:gd name="connsiteX3" fmla="*/ 173909 w 200708"/>
              <a:gd name="connsiteY3" fmla="*/ 630763 h 637113"/>
              <a:gd name="connsiteX0" fmla="*/ 33373 w 212572"/>
              <a:gd name="connsiteY0" fmla="*/ 612281 h 612281"/>
              <a:gd name="connsiteX1" fmla="*/ 11148 w 212572"/>
              <a:gd name="connsiteY1" fmla="*/ 72531 h 612281"/>
              <a:gd name="connsiteX2" fmla="*/ 204823 w 212572"/>
              <a:gd name="connsiteY2" fmla="*/ 69356 h 612281"/>
              <a:gd name="connsiteX3" fmla="*/ 185773 w 212572"/>
              <a:gd name="connsiteY3" fmla="*/ 605931 h 612281"/>
              <a:gd name="connsiteX0" fmla="*/ 22225 w 201424"/>
              <a:gd name="connsiteY0" fmla="*/ 626699 h 626699"/>
              <a:gd name="connsiteX1" fmla="*/ 0 w 201424"/>
              <a:gd name="connsiteY1" fmla="*/ 86949 h 626699"/>
              <a:gd name="connsiteX2" fmla="*/ 193675 w 201424"/>
              <a:gd name="connsiteY2" fmla="*/ 83774 h 626699"/>
              <a:gd name="connsiteX3" fmla="*/ 174625 w 201424"/>
              <a:gd name="connsiteY3" fmla="*/ 620349 h 626699"/>
              <a:gd name="connsiteX0" fmla="*/ 22225 w 201424"/>
              <a:gd name="connsiteY0" fmla="*/ 644519 h 644519"/>
              <a:gd name="connsiteX1" fmla="*/ 0 w 201424"/>
              <a:gd name="connsiteY1" fmla="*/ 104769 h 644519"/>
              <a:gd name="connsiteX2" fmla="*/ 193675 w 201424"/>
              <a:gd name="connsiteY2" fmla="*/ 101594 h 644519"/>
              <a:gd name="connsiteX3" fmla="*/ 174625 w 201424"/>
              <a:gd name="connsiteY3" fmla="*/ 638169 h 644519"/>
              <a:gd name="connsiteX0" fmla="*/ 22225 w 195998"/>
              <a:gd name="connsiteY0" fmla="*/ 644519 h 644519"/>
              <a:gd name="connsiteX1" fmla="*/ 0 w 195998"/>
              <a:gd name="connsiteY1" fmla="*/ 104769 h 644519"/>
              <a:gd name="connsiteX2" fmla="*/ 193675 w 195998"/>
              <a:gd name="connsiteY2" fmla="*/ 101594 h 644519"/>
              <a:gd name="connsiteX3" fmla="*/ 174625 w 195998"/>
              <a:gd name="connsiteY3" fmla="*/ 638169 h 644519"/>
              <a:gd name="connsiteX0" fmla="*/ 22225 w 202972"/>
              <a:gd name="connsiteY0" fmla="*/ 644519 h 644519"/>
              <a:gd name="connsiteX1" fmla="*/ 0 w 202972"/>
              <a:gd name="connsiteY1" fmla="*/ 104769 h 644519"/>
              <a:gd name="connsiteX2" fmla="*/ 193675 w 202972"/>
              <a:gd name="connsiteY2" fmla="*/ 101594 h 644519"/>
              <a:gd name="connsiteX3" fmla="*/ 193675 w 202972"/>
              <a:gd name="connsiteY3" fmla="*/ 638169 h 644519"/>
              <a:gd name="connsiteX0" fmla="*/ 22225 w 196981"/>
              <a:gd name="connsiteY0" fmla="*/ 644519 h 644519"/>
              <a:gd name="connsiteX1" fmla="*/ 0 w 196981"/>
              <a:gd name="connsiteY1" fmla="*/ 104769 h 644519"/>
              <a:gd name="connsiteX2" fmla="*/ 193675 w 196981"/>
              <a:gd name="connsiteY2" fmla="*/ 101594 h 644519"/>
              <a:gd name="connsiteX3" fmla="*/ 193675 w 196981"/>
              <a:gd name="connsiteY3" fmla="*/ 638169 h 644519"/>
              <a:gd name="connsiteX0" fmla="*/ 22225 w 196981"/>
              <a:gd name="connsiteY0" fmla="*/ 644519 h 644519"/>
              <a:gd name="connsiteX1" fmla="*/ 0 w 196981"/>
              <a:gd name="connsiteY1" fmla="*/ 104769 h 644519"/>
              <a:gd name="connsiteX2" fmla="*/ 193675 w 196981"/>
              <a:gd name="connsiteY2" fmla="*/ 101594 h 644519"/>
              <a:gd name="connsiteX3" fmla="*/ 193675 w 196981"/>
              <a:gd name="connsiteY3" fmla="*/ 638169 h 644519"/>
              <a:gd name="connsiteX0" fmla="*/ 22371 w 197127"/>
              <a:gd name="connsiteY0" fmla="*/ 653852 h 653852"/>
              <a:gd name="connsiteX1" fmla="*/ 146 w 197127"/>
              <a:gd name="connsiteY1" fmla="*/ 114102 h 653852"/>
              <a:gd name="connsiteX2" fmla="*/ 193821 w 197127"/>
              <a:gd name="connsiteY2" fmla="*/ 110927 h 653852"/>
              <a:gd name="connsiteX3" fmla="*/ 193821 w 197127"/>
              <a:gd name="connsiteY3" fmla="*/ 647502 h 653852"/>
              <a:gd name="connsiteX0" fmla="*/ 22371 w 194016"/>
              <a:gd name="connsiteY0" fmla="*/ 653852 h 653852"/>
              <a:gd name="connsiteX1" fmla="*/ 146 w 194016"/>
              <a:gd name="connsiteY1" fmla="*/ 114102 h 653852"/>
              <a:gd name="connsiteX2" fmla="*/ 193821 w 194016"/>
              <a:gd name="connsiteY2" fmla="*/ 110927 h 653852"/>
              <a:gd name="connsiteX3" fmla="*/ 193821 w 194016"/>
              <a:gd name="connsiteY3" fmla="*/ 647502 h 65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016" h="653852">
                <a:moveTo>
                  <a:pt x="22371" y="653852"/>
                </a:moveTo>
                <a:cubicBezTo>
                  <a:pt x="11258" y="403820"/>
                  <a:pt x="6496" y="268089"/>
                  <a:pt x="146" y="114102"/>
                </a:cubicBezTo>
                <a:cubicBezTo>
                  <a:pt x="-6204" y="-39885"/>
                  <a:pt x="196467" y="-35123"/>
                  <a:pt x="193821" y="110927"/>
                </a:cubicBezTo>
                <a:cubicBezTo>
                  <a:pt x="191175" y="307777"/>
                  <a:pt x="194879" y="424194"/>
                  <a:pt x="193821" y="647502"/>
                </a:cubicBezTo>
              </a:path>
            </a:pathLst>
          </a:custGeom>
          <a:noFill/>
          <a:ln w="88900">
            <a:solidFill>
              <a:srgbClr val="B7E1E1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FCACE236-5FA2-9046-AEE1-B02DA23160F6}"/>
              </a:ext>
            </a:extLst>
          </p:cNvPr>
          <p:cNvGrpSpPr/>
          <p:nvPr/>
        </p:nvGrpSpPr>
        <p:grpSpPr>
          <a:xfrm>
            <a:off x="11432566" y="6217247"/>
            <a:ext cx="310441" cy="136581"/>
            <a:chOff x="5785559" y="5260681"/>
            <a:chExt cx="310441" cy="136581"/>
          </a:xfrm>
        </p:grpSpPr>
        <p:pic>
          <p:nvPicPr>
            <p:cNvPr id="151" name="グラフィックス 150">
              <a:extLst>
                <a:ext uri="{FF2B5EF4-FFF2-40B4-BE49-F238E27FC236}">
                  <a16:creationId xmlns:a16="http://schemas.microsoft.com/office/drawing/2014/main" id="{0F33149F-E995-C84A-8401-E45CD43FA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50527" y="5260681"/>
              <a:ext cx="177071" cy="1278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52" name="テキスト ボックス 151">
              <a:extLst>
                <a:ext uri="{FF2B5EF4-FFF2-40B4-BE49-F238E27FC236}">
                  <a16:creationId xmlns:a16="http://schemas.microsoft.com/office/drawing/2014/main" id="{5698CB46-96C6-EC4A-9458-DBF70093AD94}"/>
                </a:ext>
              </a:extLst>
            </p:cNvPr>
            <p:cNvSpPr txBox="1"/>
            <p:nvPr/>
          </p:nvSpPr>
          <p:spPr>
            <a:xfrm>
              <a:off x="5785559" y="5274151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1.1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sp>
        <p:nvSpPr>
          <p:cNvPr id="153" name="テキスト ボックス 152">
            <a:extLst>
              <a:ext uri="{FF2B5EF4-FFF2-40B4-BE49-F238E27FC236}">
                <a16:creationId xmlns:a16="http://schemas.microsoft.com/office/drawing/2014/main" id="{EBF25FDA-D01C-3C4B-A868-15B45B2A3B36}"/>
              </a:ext>
            </a:extLst>
          </p:cNvPr>
          <p:cNvSpPr txBox="1"/>
          <p:nvPr/>
        </p:nvSpPr>
        <p:spPr>
          <a:xfrm>
            <a:off x="1252496" y="4461329"/>
            <a:ext cx="11007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rgbClr val="CC1939"/>
                </a:solidFill>
                <a:effectLst/>
                <a:latin typeface="Helvetica"/>
                <a:cs typeface="Helvetica"/>
              </a:rPr>
              <a:t>loopback</a:t>
            </a:r>
            <a:endParaRPr kumimoji="1" lang="ja-JP" altLang="en-US" sz="1600" baseline="30000" dirty="0">
              <a:solidFill>
                <a:srgbClr val="CC1939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D0F8455F-902A-EE4D-9DDB-A0FB9BBBE02C}"/>
              </a:ext>
            </a:extLst>
          </p:cNvPr>
          <p:cNvSpPr txBox="1"/>
          <p:nvPr/>
        </p:nvSpPr>
        <p:spPr>
          <a:xfrm>
            <a:off x="11311309" y="6384707"/>
            <a:ext cx="61033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 err="1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mgmt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83AB3A86-E333-354C-81F3-A5F37921AE3A}"/>
              </a:ext>
            </a:extLst>
          </p:cNvPr>
          <p:cNvGrpSpPr/>
          <p:nvPr/>
        </p:nvGrpSpPr>
        <p:grpSpPr>
          <a:xfrm>
            <a:off x="10890480" y="6087391"/>
            <a:ext cx="265683" cy="294685"/>
            <a:chOff x="5217574" y="5101453"/>
            <a:chExt cx="265683" cy="294685"/>
          </a:xfrm>
        </p:grpSpPr>
        <p:pic>
          <p:nvPicPr>
            <p:cNvPr id="159" name="グラフィックス 158">
              <a:extLst>
                <a:ext uri="{FF2B5EF4-FFF2-40B4-BE49-F238E27FC236}">
                  <a16:creationId xmlns:a16="http://schemas.microsoft.com/office/drawing/2014/main" id="{1C12DFD0-D9F3-F744-8B56-3F1A03995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258867" y="5261810"/>
              <a:ext cx="176747" cy="134328"/>
            </a:xfrm>
            <a:prstGeom prst="rect">
              <a:avLst/>
            </a:prstGeom>
          </p:spPr>
        </p:pic>
        <p:sp>
          <p:nvSpPr>
            <p:cNvPr id="144" name="テキスト ボックス 143">
              <a:extLst>
                <a:ext uri="{FF2B5EF4-FFF2-40B4-BE49-F238E27FC236}">
                  <a16:creationId xmlns:a16="http://schemas.microsoft.com/office/drawing/2014/main" id="{1C15EA2E-2D1B-3547-8830-0E5B6E996E6A}"/>
                </a:ext>
              </a:extLst>
            </p:cNvPr>
            <p:cNvSpPr txBox="1"/>
            <p:nvPr/>
          </p:nvSpPr>
          <p:spPr>
            <a:xfrm>
              <a:off x="5217574" y="5101453"/>
              <a:ext cx="265683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e3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45" name="テキスト ボックス 144">
              <a:extLst>
                <a:ext uri="{FF2B5EF4-FFF2-40B4-BE49-F238E27FC236}">
                  <a16:creationId xmlns:a16="http://schemas.microsoft.com/office/drawing/2014/main" id="{EE857E6A-F5CC-6E48-B2FB-2D4F8F940D72}"/>
                </a:ext>
              </a:extLst>
            </p:cNvPr>
            <p:cNvSpPr txBox="1"/>
            <p:nvPr/>
          </p:nvSpPr>
          <p:spPr>
            <a:xfrm rot="10800000">
              <a:off x="5294251" y="5207291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36" name="グループ化 135">
            <a:extLst>
              <a:ext uri="{FF2B5EF4-FFF2-40B4-BE49-F238E27FC236}">
                <a16:creationId xmlns:a16="http://schemas.microsoft.com/office/drawing/2014/main" id="{A6D5CF37-73A5-F644-AC37-2A0EC3819BB2}"/>
              </a:ext>
            </a:extLst>
          </p:cNvPr>
          <p:cNvGrpSpPr/>
          <p:nvPr/>
        </p:nvGrpSpPr>
        <p:grpSpPr>
          <a:xfrm>
            <a:off x="4684518" y="3450120"/>
            <a:ext cx="1026635" cy="142559"/>
            <a:chOff x="1413320" y="5401346"/>
            <a:chExt cx="1026635" cy="142559"/>
          </a:xfrm>
        </p:grpSpPr>
        <p:pic>
          <p:nvPicPr>
            <p:cNvPr id="164" name="グラフィックス 163">
              <a:extLst>
                <a:ext uri="{FF2B5EF4-FFF2-40B4-BE49-F238E27FC236}">
                  <a16:creationId xmlns:a16="http://schemas.microsoft.com/office/drawing/2014/main" id="{22C20ABE-601A-5849-98A7-1CE9FB9C6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413320" y="5401346"/>
              <a:ext cx="238903" cy="14157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65" name="テキスト ボックス 164">
              <a:extLst>
                <a:ext uri="{FF2B5EF4-FFF2-40B4-BE49-F238E27FC236}">
                  <a16:creationId xmlns:a16="http://schemas.microsoft.com/office/drawing/2014/main" id="{48A1FC6B-4992-BE49-BDFF-69666654591E}"/>
                </a:ext>
              </a:extLst>
            </p:cNvPr>
            <p:cNvSpPr txBox="1"/>
            <p:nvPr/>
          </p:nvSpPr>
          <p:spPr>
            <a:xfrm>
              <a:off x="1660841" y="5415087"/>
              <a:ext cx="779114" cy="1288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900" dirty="0">
                  <a:solidFill>
                    <a:srgbClr val="4AA348"/>
                  </a:solidFill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100,799,800</a:t>
              </a:r>
            </a:p>
          </p:txBody>
        </p:sp>
      </p:grpSp>
      <p:sp>
        <p:nvSpPr>
          <p:cNvPr id="239" name="テキスト ボックス 238">
            <a:extLst>
              <a:ext uri="{FF2B5EF4-FFF2-40B4-BE49-F238E27FC236}">
                <a16:creationId xmlns:a16="http://schemas.microsoft.com/office/drawing/2014/main" id="{0FFC8628-6506-DE4A-B181-6C6303184BEF}"/>
              </a:ext>
            </a:extLst>
          </p:cNvPr>
          <p:cNvSpPr txBox="1"/>
          <p:nvPr/>
        </p:nvSpPr>
        <p:spPr>
          <a:xfrm>
            <a:off x="168662" y="1917854"/>
            <a:ext cx="75813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10.5pt</a:t>
            </a:r>
            <a:endParaRPr kumimoji="1" lang="ja-JP" altLang="en-US" sz="20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240" name="グループ化 239">
            <a:extLst>
              <a:ext uri="{FF2B5EF4-FFF2-40B4-BE49-F238E27FC236}">
                <a16:creationId xmlns:a16="http://schemas.microsoft.com/office/drawing/2014/main" id="{6A1B6879-ECB6-8D40-937C-7BC663027975}"/>
              </a:ext>
            </a:extLst>
          </p:cNvPr>
          <p:cNvGrpSpPr/>
          <p:nvPr/>
        </p:nvGrpSpPr>
        <p:grpSpPr>
          <a:xfrm rot="10800000">
            <a:off x="3098996" y="2437213"/>
            <a:ext cx="578580" cy="161583"/>
            <a:chOff x="1840615" y="5448085"/>
            <a:chExt cx="578580" cy="161583"/>
          </a:xfrm>
        </p:grpSpPr>
        <p:sp>
          <p:nvSpPr>
            <p:cNvPr id="241" name="テキスト ボックス 240">
              <a:extLst>
                <a:ext uri="{FF2B5EF4-FFF2-40B4-BE49-F238E27FC236}">
                  <a16:creationId xmlns:a16="http://schemas.microsoft.com/office/drawing/2014/main" id="{26816353-ED23-4C46-947E-CD1F5E49D377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42" name="テキスト ボックス 241">
              <a:extLst>
                <a:ext uri="{FF2B5EF4-FFF2-40B4-BE49-F238E27FC236}">
                  <a16:creationId xmlns:a16="http://schemas.microsoft.com/office/drawing/2014/main" id="{7E9E4DD6-F319-2644-8680-8E6908CA3547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43" name="グループ化 242">
            <a:extLst>
              <a:ext uri="{FF2B5EF4-FFF2-40B4-BE49-F238E27FC236}">
                <a16:creationId xmlns:a16="http://schemas.microsoft.com/office/drawing/2014/main" id="{D39035B8-2E08-B54A-A52B-C7255AA7DCFF}"/>
              </a:ext>
            </a:extLst>
          </p:cNvPr>
          <p:cNvGrpSpPr/>
          <p:nvPr/>
        </p:nvGrpSpPr>
        <p:grpSpPr>
          <a:xfrm>
            <a:off x="3724471" y="2437213"/>
            <a:ext cx="578580" cy="161583"/>
            <a:chOff x="1840615" y="5451260"/>
            <a:chExt cx="578580" cy="161583"/>
          </a:xfrm>
        </p:grpSpPr>
        <p:sp>
          <p:nvSpPr>
            <p:cNvPr id="244" name="テキスト ボックス 243">
              <a:extLst>
                <a:ext uri="{FF2B5EF4-FFF2-40B4-BE49-F238E27FC236}">
                  <a16:creationId xmlns:a16="http://schemas.microsoft.com/office/drawing/2014/main" id="{3F64F752-32AA-6F49-9215-28BC0D971849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45" name="テキスト ボックス 244">
              <a:extLst>
                <a:ext uri="{FF2B5EF4-FFF2-40B4-BE49-F238E27FC236}">
                  <a16:creationId xmlns:a16="http://schemas.microsoft.com/office/drawing/2014/main" id="{280CE873-1764-6646-BA21-5D8C4BA10CD3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46" name="グループ化 245">
            <a:extLst>
              <a:ext uri="{FF2B5EF4-FFF2-40B4-BE49-F238E27FC236}">
                <a16:creationId xmlns:a16="http://schemas.microsoft.com/office/drawing/2014/main" id="{987FF86F-4ECA-B945-8B8D-C9903ABF6985}"/>
              </a:ext>
            </a:extLst>
          </p:cNvPr>
          <p:cNvGrpSpPr/>
          <p:nvPr/>
        </p:nvGrpSpPr>
        <p:grpSpPr>
          <a:xfrm rot="16200000">
            <a:off x="3412956" y="2113399"/>
            <a:ext cx="578580" cy="161583"/>
            <a:chOff x="1840615" y="5451260"/>
            <a:chExt cx="578580" cy="161583"/>
          </a:xfrm>
        </p:grpSpPr>
        <p:sp>
          <p:nvSpPr>
            <p:cNvPr id="247" name="テキスト ボックス 246">
              <a:extLst>
                <a:ext uri="{FF2B5EF4-FFF2-40B4-BE49-F238E27FC236}">
                  <a16:creationId xmlns:a16="http://schemas.microsoft.com/office/drawing/2014/main" id="{05BDCFB1-6E3C-3741-98A2-C99239F4EF4C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48" name="テキスト ボックス 247">
              <a:extLst>
                <a:ext uri="{FF2B5EF4-FFF2-40B4-BE49-F238E27FC236}">
                  <a16:creationId xmlns:a16="http://schemas.microsoft.com/office/drawing/2014/main" id="{CD21A7A4-C8ED-BB41-A80D-3C9C4AC4F981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49" name="グループ化 248">
            <a:extLst>
              <a:ext uri="{FF2B5EF4-FFF2-40B4-BE49-F238E27FC236}">
                <a16:creationId xmlns:a16="http://schemas.microsoft.com/office/drawing/2014/main" id="{8B25E041-A1E8-F447-BBFB-8F7818DD31B9}"/>
              </a:ext>
            </a:extLst>
          </p:cNvPr>
          <p:cNvGrpSpPr/>
          <p:nvPr/>
        </p:nvGrpSpPr>
        <p:grpSpPr>
          <a:xfrm rot="5400000">
            <a:off x="3412956" y="2757362"/>
            <a:ext cx="578581" cy="161583"/>
            <a:chOff x="1840615" y="5451260"/>
            <a:chExt cx="578581" cy="161583"/>
          </a:xfrm>
        </p:grpSpPr>
        <p:sp>
          <p:nvSpPr>
            <p:cNvPr id="250" name="テキスト ボックス 249">
              <a:extLst>
                <a:ext uri="{FF2B5EF4-FFF2-40B4-BE49-F238E27FC236}">
                  <a16:creationId xmlns:a16="http://schemas.microsoft.com/office/drawing/2014/main" id="{2F4559AE-87F9-EE49-9DDE-7D7CDAA7EE83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51" name="テキスト ボックス 250">
              <a:extLst>
                <a:ext uri="{FF2B5EF4-FFF2-40B4-BE49-F238E27FC236}">
                  <a16:creationId xmlns:a16="http://schemas.microsoft.com/office/drawing/2014/main" id="{E3742934-17C6-C142-9B9B-ABB7AE22969D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252" name="テキスト ボックス 251">
            <a:extLst>
              <a:ext uri="{FF2B5EF4-FFF2-40B4-BE49-F238E27FC236}">
                <a16:creationId xmlns:a16="http://schemas.microsoft.com/office/drawing/2014/main" id="{8550B624-643A-984F-8522-54109D3A7FFA}"/>
              </a:ext>
            </a:extLst>
          </p:cNvPr>
          <p:cNvSpPr txBox="1"/>
          <p:nvPr/>
        </p:nvSpPr>
        <p:spPr>
          <a:xfrm>
            <a:off x="168662" y="880922"/>
            <a:ext cx="75813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8.4pt</a:t>
            </a:r>
            <a:endParaRPr kumimoji="1" lang="ja-JP" altLang="en-US" sz="20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253" name="グループ化 252">
            <a:extLst>
              <a:ext uri="{FF2B5EF4-FFF2-40B4-BE49-F238E27FC236}">
                <a16:creationId xmlns:a16="http://schemas.microsoft.com/office/drawing/2014/main" id="{972F7096-D314-0A40-A994-8BA049CCA972}"/>
              </a:ext>
            </a:extLst>
          </p:cNvPr>
          <p:cNvGrpSpPr/>
          <p:nvPr/>
        </p:nvGrpSpPr>
        <p:grpSpPr>
          <a:xfrm rot="10800000">
            <a:off x="4334071" y="2437213"/>
            <a:ext cx="578580" cy="161583"/>
            <a:chOff x="1840615" y="5448085"/>
            <a:chExt cx="578580" cy="161583"/>
          </a:xfrm>
        </p:grpSpPr>
        <p:sp>
          <p:nvSpPr>
            <p:cNvPr id="254" name="テキスト ボックス 253">
              <a:extLst>
                <a:ext uri="{FF2B5EF4-FFF2-40B4-BE49-F238E27FC236}">
                  <a16:creationId xmlns:a16="http://schemas.microsoft.com/office/drawing/2014/main" id="{F3A36B53-60F6-4047-87C5-F44056BA96E8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55" name="テキスト ボックス 254">
              <a:extLst>
                <a:ext uri="{FF2B5EF4-FFF2-40B4-BE49-F238E27FC236}">
                  <a16:creationId xmlns:a16="http://schemas.microsoft.com/office/drawing/2014/main" id="{F3EAC208-1B5A-5D4D-903F-AAB9FECC3DD0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56" name="グループ化 255">
            <a:extLst>
              <a:ext uri="{FF2B5EF4-FFF2-40B4-BE49-F238E27FC236}">
                <a16:creationId xmlns:a16="http://schemas.microsoft.com/office/drawing/2014/main" id="{471590CD-3275-E244-B5FF-2B5DEFB74D80}"/>
              </a:ext>
            </a:extLst>
          </p:cNvPr>
          <p:cNvGrpSpPr/>
          <p:nvPr/>
        </p:nvGrpSpPr>
        <p:grpSpPr>
          <a:xfrm>
            <a:off x="4959546" y="2437213"/>
            <a:ext cx="578580" cy="161583"/>
            <a:chOff x="1840615" y="5451260"/>
            <a:chExt cx="578580" cy="161583"/>
          </a:xfrm>
        </p:grpSpPr>
        <p:sp>
          <p:nvSpPr>
            <p:cNvPr id="257" name="テキスト ボックス 256">
              <a:extLst>
                <a:ext uri="{FF2B5EF4-FFF2-40B4-BE49-F238E27FC236}">
                  <a16:creationId xmlns:a16="http://schemas.microsoft.com/office/drawing/2014/main" id="{73ECEDC1-6D60-8343-BB79-2CCB83BF71F5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58" name="テキスト ボックス 257">
              <a:extLst>
                <a:ext uri="{FF2B5EF4-FFF2-40B4-BE49-F238E27FC236}">
                  <a16:creationId xmlns:a16="http://schemas.microsoft.com/office/drawing/2014/main" id="{7D6A8005-BA01-7049-AB74-159C089BAF8F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59" name="グループ化 258">
            <a:extLst>
              <a:ext uri="{FF2B5EF4-FFF2-40B4-BE49-F238E27FC236}">
                <a16:creationId xmlns:a16="http://schemas.microsoft.com/office/drawing/2014/main" id="{1CA3B31D-0394-2F4D-9EF8-0B5C39BD8D3B}"/>
              </a:ext>
            </a:extLst>
          </p:cNvPr>
          <p:cNvGrpSpPr/>
          <p:nvPr/>
        </p:nvGrpSpPr>
        <p:grpSpPr>
          <a:xfrm rot="16200000">
            <a:off x="4648031" y="2113399"/>
            <a:ext cx="578580" cy="161583"/>
            <a:chOff x="1840615" y="5451260"/>
            <a:chExt cx="578580" cy="161583"/>
          </a:xfrm>
        </p:grpSpPr>
        <p:sp>
          <p:nvSpPr>
            <p:cNvPr id="260" name="テキスト ボックス 259">
              <a:extLst>
                <a:ext uri="{FF2B5EF4-FFF2-40B4-BE49-F238E27FC236}">
                  <a16:creationId xmlns:a16="http://schemas.microsoft.com/office/drawing/2014/main" id="{ACA2A0F4-4440-D34A-9072-48E145B0805F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61" name="テキスト ボックス 260">
              <a:extLst>
                <a:ext uri="{FF2B5EF4-FFF2-40B4-BE49-F238E27FC236}">
                  <a16:creationId xmlns:a16="http://schemas.microsoft.com/office/drawing/2014/main" id="{6FBCB421-6639-3049-880B-2C3147AFA401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62" name="グループ化 261">
            <a:extLst>
              <a:ext uri="{FF2B5EF4-FFF2-40B4-BE49-F238E27FC236}">
                <a16:creationId xmlns:a16="http://schemas.microsoft.com/office/drawing/2014/main" id="{B3B70A2C-CABA-774E-8517-44E282DF4B82}"/>
              </a:ext>
            </a:extLst>
          </p:cNvPr>
          <p:cNvGrpSpPr/>
          <p:nvPr/>
        </p:nvGrpSpPr>
        <p:grpSpPr>
          <a:xfrm rot="5400000">
            <a:off x="4648031" y="2757362"/>
            <a:ext cx="578581" cy="161583"/>
            <a:chOff x="1840615" y="5451260"/>
            <a:chExt cx="578581" cy="161583"/>
          </a:xfrm>
        </p:grpSpPr>
        <p:sp>
          <p:nvSpPr>
            <p:cNvPr id="263" name="テキスト ボックス 262">
              <a:extLst>
                <a:ext uri="{FF2B5EF4-FFF2-40B4-BE49-F238E27FC236}">
                  <a16:creationId xmlns:a16="http://schemas.microsoft.com/office/drawing/2014/main" id="{8B99BD54-FF56-4D44-80CE-99D6E4E4A1A0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64" name="テキスト ボックス 263">
              <a:extLst>
                <a:ext uri="{FF2B5EF4-FFF2-40B4-BE49-F238E27FC236}">
                  <a16:creationId xmlns:a16="http://schemas.microsoft.com/office/drawing/2014/main" id="{06E64D3C-C6CC-8C44-BAC7-C861E71A1C02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67" name="グループ化 266">
            <a:extLst>
              <a:ext uri="{FF2B5EF4-FFF2-40B4-BE49-F238E27FC236}">
                <a16:creationId xmlns:a16="http://schemas.microsoft.com/office/drawing/2014/main" id="{D666DF99-8A65-9848-8C1F-CB4315AC34AB}"/>
              </a:ext>
            </a:extLst>
          </p:cNvPr>
          <p:cNvGrpSpPr/>
          <p:nvPr/>
        </p:nvGrpSpPr>
        <p:grpSpPr>
          <a:xfrm rot="10800000">
            <a:off x="5569146" y="2437213"/>
            <a:ext cx="578580" cy="161583"/>
            <a:chOff x="1840615" y="5448085"/>
            <a:chExt cx="578580" cy="161583"/>
          </a:xfrm>
        </p:grpSpPr>
        <p:sp>
          <p:nvSpPr>
            <p:cNvPr id="268" name="テキスト ボックス 267">
              <a:extLst>
                <a:ext uri="{FF2B5EF4-FFF2-40B4-BE49-F238E27FC236}">
                  <a16:creationId xmlns:a16="http://schemas.microsoft.com/office/drawing/2014/main" id="{5D597266-E6E7-8243-86B3-A2053F73DDC8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69" name="テキスト ボックス 268">
              <a:extLst>
                <a:ext uri="{FF2B5EF4-FFF2-40B4-BE49-F238E27FC236}">
                  <a16:creationId xmlns:a16="http://schemas.microsoft.com/office/drawing/2014/main" id="{9C068731-BCA5-FD4E-96E5-9D3331D629CB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70" name="グループ化 269">
            <a:extLst>
              <a:ext uri="{FF2B5EF4-FFF2-40B4-BE49-F238E27FC236}">
                <a16:creationId xmlns:a16="http://schemas.microsoft.com/office/drawing/2014/main" id="{03609CF3-5385-3F44-A1ED-F72F350EDAB8}"/>
              </a:ext>
            </a:extLst>
          </p:cNvPr>
          <p:cNvGrpSpPr/>
          <p:nvPr/>
        </p:nvGrpSpPr>
        <p:grpSpPr>
          <a:xfrm>
            <a:off x="6194621" y="2437213"/>
            <a:ext cx="578580" cy="161583"/>
            <a:chOff x="1840615" y="5451260"/>
            <a:chExt cx="578580" cy="161583"/>
          </a:xfrm>
        </p:grpSpPr>
        <p:sp>
          <p:nvSpPr>
            <p:cNvPr id="271" name="テキスト ボックス 270">
              <a:extLst>
                <a:ext uri="{FF2B5EF4-FFF2-40B4-BE49-F238E27FC236}">
                  <a16:creationId xmlns:a16="http://schemas.microsoft.com/office/drawing/2014/main" id="{1B6C1EFA-7D33-AC4F-9D92-CB62814DBD03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72" name="テキスト ボックス 271">
              <a:extLst>
                <a:ext uri="{FF2B5EF4-FFF2-40B4-BE49-F238E27FC236}">
                  <a16:creationId xmlns:a16="http://schemas.microsoft.com/office/drawing/2014/main" id="{829175B4-2568-324E-949A-93051E4FF9E8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73" name="グループ化 272">
            <a:extLst>
              <a:ext uri="{FF2B5EF4-FFF2-40B4-BE49-F238E27FC236}">
                <a16:creationId xmlns:a16="http://schemas.microsoft.com/office/drawing/2014/main" id="{E4FE8610-BA97-834C-BC5C-D21D87930593}"/>
              </a:ext>
            </a:extLst>
          </p:cNvPr>
          <p:cNvGrpSpPr/>
          <p:nvPr/>
        </p:nvGrpSpPr>
        <p:grpSpPr>
          <a:xfrm rot="16200000">
            <a:off x="5883106" y="2113399"/>
            <a:ext cx="578580" cy="161583"/>
            <a:chOff x="1840615" y="5451260"/>
            <a:chExt cx="578580" cy="161583"/>
          </a:xfrm>
        </p:grpSpPr>
        <p:sp>
          <p:nvSpPr>
            <p:cNvPr id="274" name="テキスト ボックス 273">
              <a:extLst>
                <a:ext uri="{FF2B5EF4-FFF2-40B4-BE49-F238E27FC236}">
                  <a16:creationId xmlns:a16="http://schemas.microsoft.com/office/drawing/2014/main" id="{CA7AC1C4-5CDF-674D-A7F4-B87905B2486D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75" name="テキスト ボックス 274">
              <a:extLst>
                <a:ext uri="{FF2B5EF4-FFF2-40B4-BE49-F238E27FC236}">
                  <a16:creationId xmlns:a16="http://schemas.microsoft.com/office/drawing/2014/main" id="{3803BD01-01DB-A149-A465-0C028FE4E218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76" name="グループ化 275">
            <a:extLst>
              <a:ext uri="{FF2B5EF4-FFF2-40B4-BE49-F238E27FC236}">
                <a16:creationId xmlns:a16="http://schemas.microsoft.com/office/drawing/2014/main" id="{000331AA-5E79-5E41-BF45-8D39737FE07E}"/>
              </a:ext>
            </a:extLst>
          </p:cNvPr>
          <p:cNvGrpSpPr/>
          <p:nvPr/>
        </p:nvGrpSpPr>
        <p:grpSpPr>
          <a:xfrm rot="5400000">
            <a:off x="5883106" y="2757362"/>
            <a:ext cx="578581" cy="161583"/>
            <a:chOff x="1840615" y="5451260"/>
            <a:chExt cx="578581" cy="161583"/>
          </a:xfrm>
        </p:grpSpPr>
        <p:sp>
          <p:nvSpPr>
            <p:cNvPr id="277" name="テキスト ボックス 276">
              <a:extLst>
                <a:ext uri="{FF2B5EF4-FFF2-40B4-BE49-F238E27FC236}">
                  <a16:creationId xmlns:a16="http://schemas.microsoft.com/office/drawing/2014/main" id="{942EC577-FF47-DC47-8858-EBA3A880C96E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78" name="テキスト ボックス 277">
              <a:extLst>
                <a:ext uri="{FF2B5EF4-FFF2-40B4-BE49-F238E27FC236}">
                  <a16:creationId xmlns:a16="http://schemas.microsoft.com/office/drawing/2014/main" id="{1BA177F0-0225-BE4C-A473-EF03DD8B00D7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80" name="グループ化 279">
            <a:extLst>
              <a:ext uri="{FF2B5EF4-FFF2-40B4-BE49-F238E27FC236}">
                <a16:creationId xmlns:a16="http://schemas.microsoft.com/office/drawing/2014/main" id="{93F94E5A-97C9-0E4C-AB7A-CFE5B92CF9D4}"/>
              </a:ext>
            </a:extLst>
          </p:cNvPr>
          <p:cNvGrpSpPr/>
          <p:nvPr/>
        </p:nvGrpSpPr>
        <p:grpSpPr>
          <a:xfrm rot="10800000">
            <a:off x="6804221" y="2437213"/>
            <a:ext cx="578580" cy="161583"/>
            <a:chOff x="1840615" y="5448085"/>
            <a:chExt cx="578580" cy="161583"/>
          </a:xfrm>
        </p:grpSpPr>
        <p:sp>
          <p:nvSpPr>
            <p:cNvPr id="281" name="テキスト ボックス 280">
              <a:extLst>
                <a:ext uri="{FF2B5EF4-FFF2-40B4-BE49-F238E27FC236}">
                  <a16:creationId xmlns:a16="http://schemas.microsoft.com/office/drawing/2014/main" id="{30ADF9CD-0A7E-4B41-B334-F7FD37046A4B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7D5539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7D5539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82" name="テキスト ボックス 281">
              <a:extLst>
                <a:ext uri="{FF2B5EF4-FFF2-40B4-BE49-F238E27FC236}">
                  <a16:creationId xmlns:a16="http://schemas.microsoft.com/office/drawing/2014/main" id="{1DF02276-72A2-5146-AC10-DAF28CE1EC84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7D5539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7D5539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83" name="グループ化 282">
            <a:extLst>
              <a:ext uri="{FF2B5EF4-FFF2-40B4-BE49-F238E27FC236}">
                <a16:creationId xmlns:a16="http://schemas.microsoft.com/office/drawing/2014/main" id="{A99DAFDF-0AAA-9943-B9D2-FE9F3A83F318}"/>
              </a:ext>
            </a:extLst>
          </p:cNvPr>
          <p:cNvGrpSpPr/>
          <p:nvPr/>
        </p:nvGrpSpPr>
        <p:grpSpPr>
          <a:xfrm>
            <a:off x="7429696" y="2437213"/>
            <a:ext cx="578580" cy="161583"/>
            <a:chOff x="1840615" y="5451260"/>
            <a:chExt cx="578580" cy="161583"/>
          </a:xfrm>
        </p:grpSpPr>
        <p:sp>
          <p:nvSpPr>
            <p:cNvPr id="284" name="テキスト ボックス 283">
              <a:extLst>
                <a:ext uri="{FF2B5EF4-FFF2-40B4-BE49-F238E27FC236}">
                  <a16:creationId xmlns:a16="http://schemas.microsoft.com/office/drawing/2014/main" id="{16BE72C4-6448-7F47-8C24-2BAF0F346C2E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7D5539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7D5539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85" name="テキスト ボックス 284">
              <a:extLst>
                <a:ext uri="{FF2B5EF4-FFF2-40B4-BE49-F238E27FC236}">
                  <a16:creationId xmlns:a16="http://schemas.microsoft.com/office/drawing/2014/main" id="{E349AF4A-E67A-584D-8127-6ECEC2CB75AD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7D5539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7D5539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86" name="グループ化 285">
            <a:extLst>
              <a:ext uri="{FF2B5EF4-FFF2-40B4-BE49-F238E27FC236}">
                <a16:creationId xmlns:a16="http://schemas.microsoft.com/office/drawing/2014/main" id="{7D0A2480-0674-BF4B-A83E-587979FE6AF8}"/>
              </a:ext>
            </a:extLst>
          </p:cNvPr>
          <p:cNvGrpSpPr/>
          <p:nvPr/>
        </p:nvGrpSpPr>
        <p:grpSpPr>
          <a:xfrm rot="16200000">
            <a:off x="7118181" y="2113399"/>
            <a:ext cx="578580" cy="161583"/>
            <a:chOff x="1840615" y="5451260"/>
            <a:chExt cx="578580" cy="161583"/>
          </a:xfrm>
        </p:grpSpPr>
        <p:sp>
          <p:nvSpPr>
            <p:cNvPr id="287" name="テキスト ボックス 286">
              <a:extLst>
                <a:ext uri="{FF2B5EF4-FFF2-40B4-BE49-F238E27FC236}">
                  <a16:creationId xmlns:a16="http://schemas.microsoft.com/office/drawing/2014/main" id="{C49529A9-282A-8B43-8D77-2174FEF4E85A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7D5539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7D5539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88" name="テキスト ボックス 287">
              <a:extLst>
                <a:ext uri="{FF2B5EF4-FFF2-40B4-BE49-F238E27FC236}">
                  <a16:creationId xmlns:a16="http://schemas.microsoft.com/office/drawing/2014/main" id="{35AF7C7A-8E0B-0143-8CD2-74AE1F367E6A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7D5539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7D5539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89" name="グループ化 288">
            <a:extLst>
              <a:ext uri="{FF2B5EF4-FFF2-40B4-BE49-F238E27FC236}">
                <a16:creationId xmlns:a16="http://schemas.microsoft.com/office/drawing/2014/main" id="{70724FFA-5FFA-7749-B392-7C69EE31DE36}"/>
              </a:ext>
            </a:extLst>
          </p:cNvPr>
          <p:cNvGrpSpPr/>
          <p:nvPr/>
        </p:nvGrpSpPr>
        <p:grpSpPr>
          <a:xfrm rot="5400000">
            <a:off x="7118181" y="2757362"/>
            <a:ext cx="578581" cy="161583"/>
            <a:chOff x="1840615" y="5451260"/>
            <a:chExt cx="578581" cy="161583"/>
          </a:xfrm>
        </p:grpSpPr>
        <p:sp>
          <p:nvSpPr>
            <p:cNvPr id="290" name="テキスト ボックス 289">
              <a:extLst>
                <a:ext uri="{FF2B5EF4-FFF2-40B4-BE49-F238E27FC236}">
                  <a16:creationId xmlns:a16="http://schemas.microsoft.com/office/drawing/2014/main" id="{60054C7F-E428-2E41-834B-DE590D4F283B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7D5539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7D5539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91" name="テキスト ボックス 290">
              <a:extLst>
                <a:ext uri="{FF2B5EF4-FFF2-40B4-BE49-F238E27FC236}">
                  <a16:creationId xmlns:a16="http://schemas.microsoft.com/office/drawing/2014/main" id="{8336A9A1-30C1-B049-8C59-6BBC2F2A87D8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7D5539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7D5539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93" name="グループ化 292">
            <a:extLst>
              <a:ext uri="{FF2B5EF4-FFF2-40B4-BE49-F238E27FC236}">
                <a16:creationId xmlns:a16="http://schemas.microsoft.com/office/drawing/2014/main" id="{3308FAA9-FE28-434C-802C-9ABF5BA8D94D}"/>
              </a:ext>
            </a:extLst>
          </p:cNvPr>
          <p:cNvGrpSpPr/>
          <p:nvPr/>
        </p:nvGrpSpPr>
        <p:grpSpPr>
          <a:xfrm rot="10800000">
            <a:off x="8045647" y="2437213"/>
            <a:ext cx="578580" cy="161583"/>
            <a:chOff x="1840615" y="5448085"/>
            <a:chExt cx="578580" cy="161583"/>
          </a:xfrm>
        </p:grpSpPr>
        <p:sp>
          <p:nvSpPr>
            <p:cNvPr id="294" name="テキスト ボックス 293">
              <a:extLst>
                <a:ext uri="{FF2B5EF4-FFF2-40B4-BE49-F238E27FC236}">
                  <a16:creationId xmlns:a16="http://schemas.microsoft.com/office/drawing/2014/main" id="{CC36A6E3-ED58-2242-A34C-8FBF903C62E7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D9117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D9117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95" name="テキスト ボックス 294">
              <a:extLst>
                <a:ext uri="{FF2B5EF4-FFF2-40B4-BE49-F238E27FC236}">
                  <a16:creationId xmlns:a16="http://schemas.microsoft.com/office/drawing/2014/main" id="{FC1D50C0-8325-AA45-8C1D-2A0D8BBB7FFA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D9117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D9117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96" name="グループ化 295">
            <a:extLst>
              <a:ext uri="{FF2B5EF4-FFF2-40B4-BE49-F238E27FC236}">
                <a16:creationId xmlns:a16="http://schemas.microsoft.com/office/drawing/2014/main" id="{524991A5-EBF1-3F4D-BB66-2B50E1C831BD}"/>
              </a:ext>
            </a:extLst>
          </p:cNvPr>
          <p:cNvGrpSpPr/>
          <p:nvPr/>
        </p:nvGrpSpPr>
        <p:grpSpPr>
          <a:xfrm>
            <a:off x="8671122" y="2437213"/>
            <a:ext cx="578580" cy="161583"/>
            <a:chOff x="1840615" y="5451260"/>
            <a:chExt cx="578580" cy="161583"/>
          </a:xfrm>
        </p:grpSpPr>
        <p:sp>
          <p:nvSpPr>
            <p:cNvPr id="297" name="テキスト ボックス 296">
              <a:extLst>
                <a:ext uri="{FF2B5EF4-FFF2-40B4-BE49-F238E27FC236}">
                  <a16:creationId xmlns:a16="http://schemas.microsoft.com/office/drawing/2014/main" id="{EF187F9C-8489-2C4B-8E83-AB5017590611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D9117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D9117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98" name="テキスト ボックス 297">
              <a:extLst>
                <a:ext uri="{FF2B5EF4-FFF2-40B4-BE49-F238E27FC236}">
                  <a16:creationId xmlns:a16="http://schemas.microsoft.com/office/drawing/2014/main" id="{10EF9733-4959-CE4D-8B7A-7CF445A9328F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D9117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D9117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99" name="グループ化 298">
            <a:extLst>
              <a:ext uri="{FF2B5EF4-FFF2-40B4-BE49-F238E27FC236}">
                <a16:creationId xmlns:a16="http://schemas.microsoft.com/office/drawing/2014/main" id="{DF79CF1E-23A7-7A4B-AD83-8C20B3B731C1}"/>
              </a:ext>
            </a:extLst>
          </p:cNvPr>
          <p:cNvGrpSpPr/>
          <p:nvPr/>
        </p:nvGrpSpPr>
        <p:grpSpPr>
          <a:xfrm rot="16200000">
            <a:off x="8359607" y="2113399"/>
            <a:ext cx="578580" cy="161583"/>
            <a:chOff x="1840615" y="5451260"/>
            <a:chExt cx="578580" cy="161583"/>
          </a:xfrm>
        </p:grpSpPr>
        <p:sp>
          <p:nvSpPr>
            <p:cNvPr id="300" name="テキスト ボックス 299">
              <a:extLst>
                <a:ext uri="{FF2B5EF4-FFF2-40B4-BE49-F238E27FC236}">
                  <a16:creationId xmlns:a16="http://schemas.microsoft.com/office/drawing/2014/main" id="{F8F55BEF-D1B2-8540-AA90-DDD3C570F96D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D9117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D9117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01" name="テキスト ボックス 300">
              <a:extLst>
                <a:ext uri="{FF2B5EF4-FFF2-40B4-BE49-F238E27FC236}">
                  <a16:creationId xmlns:a16="http://schemas.microsoft.com/office/drawing/2014/main" id="{ACE027A2-5AAC-0944-AF49-B5C5C7EACFF4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D9117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D9117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02" name="グループ化 301">
            <a:extLst>
              <a:ext uri="{FF2B5EF4-FFF2-40B4-BE49-F238E27FC236}">
                <a16:creationId xmlns:a16="http://schemas.microsoft.com/office/drawing/2014/main" id="{C2F563BA-4703-2441-81C3-D90811B098FC}"/>
              </a:ext>
            </a:extLst>
          </p:cNvPr>
          <p:cNvGrpSpPr/>
          <p:nvPr/>
        </p:nvGrpSpPr>
        <p:grpSpPr>
          <a:xfrm rot="5400000">
            <a:off x="8359607" y="2757362"/>
            <a:ext cx="578581" cy="161583"/>
            <a:chOff x="1840615" y="5451260"/>
            <a:chExt cx="578581" cy="161583"/>
          </a:xfrm>
        </p:grpSpPr>
        <p:sp>
          <p:nvSpPr>
            <p:cNvPr id="303" name="テキスト ボックス 302">
              <a:extLst>
                <a:ext uri="{FF2B5EF4-FFF2-40B4-BE49-F238E27FC236}">
                  <a16:creationId xmlns:a16="http://schemas.microsoft.com/office/drawing/2014/main" id="{4084DE15-0B29-024B-8FE1-3E523546ADF0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D9117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D9117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04" name="テキスト ボックス 303">
              <a:extLst>
                <a:ext uri="{FF2B5EF4-FFF2-40B4-BE49-F238E27FC236}">
                  <a16:creationId xmlns:a16="http://schemas.microsoft.com/office/drawing/2014/main" id="{13615DB3-4417-554E-B0A3-536696BBE0AB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D9117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D9117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06" name="グループ化 305">
            <a:extLst>
              <a:ext uri="{FF2B5EF4-FFF2-40B4-BE49-F238E27FC236}">
                <a16:creationId xmlns:a16="http://schemas.microsoft.com/office/drawing/2014/main" id="{7C079ABD-C91C-824A-9F86-5E93D70D54A6}"/>
              </a:ext>
            </a:extLst>
          </p:cNvPr>
          <p:cNvGrpSpPr/>
          <p:nvPr/>
        </p:nvGrpSpPr>
        <p:grpSpPr>
          <a:xfrm rot="10800000">
            <a:off x="9252147" y="2437213"/>
            <a:ext cx="578580" cy="161583"/>
            <a:chOff x="1840615" y="5448085"/>
            <a:chExt cx="578580" cy="161583"/>
          </a:xfrm>
        </p:grpSpPr>
        <p:sp>
          <p:nvSpPr>
            <p:cNvPr id="307" name="テキスト ボックス 306">
              <a:extLst>
                <a:ext uri="{FF2B5EF4-FFF2-40B4-BE49-F238E27FC236}">
                  <a16:creationId xmlns:a16="http://schemas.microsoft.com/office/drawing/2014/main" id="{912CAF4C-4188-B64E-96C5-ECBE6844C5F2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08" name="テキスト ボックス 307">
              <a:extLst>
                <a:ext uri="{FF2B5EF4-FFF2-40B4-BE49-F238E27FC236}">
                  <a16:creationId xmlns:a16="http://schemas.microsoft.com/office/drawing/2014/main" id="{4E924B58-5AA6-844D-9937-B6D7CB6C81B7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09" name="グループ化 308">
            <a:extLst>
              <a:ext uri="{FF2B5EF4-FFF2-40B4-BE49-F238E27FC236}">
                <a16:creationId xmlns:a16="http://schemas.microsoft.com/office/drawing/2014/main" id="{AF6159EA-E178-CB46-8753-9E041B5E1990}"/>
              </a:ext>
            </a:extLst>
          </p:cNvPr>
          <p:cNvGrpSpPr/>
          <p:nvPr/>
        </p:nvGrpSpPr>
        <p:grpSpPr>
          <a:xfrm>
            <a:off x="9877622" y="2437213"/>
            <a:ext cx="578580" cy="161583"/>
            <a:chOff x="1840615" y="5451260"/>
            <a:chExt cx="578580" cy="161583"/>
          </a:xfrm>
        </p:grpSpPr>
        <p:sp>
          <p:nvSpPr>
            <p:cNvPr id="310" name="テキスト ボックス 309">
              <a:extLst>
                <a:ext uri="{FF2B5EF4-FFF2-40B4-BE49-F238E27FC236}">
                  <a16:creationId xmlns:a16="http://schemas.microsoft.com/office/drawing/2014/main" id="{10929FFF-8522-884A-A0B6-44F3D73E5FB1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11" name="テキスト ボックス 310">
              <a:extLst>
                <a:ext uri="{FF2B5EF4-FFF2-40B4-BE49-F238E27FC236}">
                  <a16:creationId xmlns:a16="http://schemas.microsoft.com/office/drawing/2014/main" id="{2041E8A8-6D3B-D943-A2B6-B557D4E8C487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12" name="グループ化 311">
            <a:extLst>
              <a:ext uri="{FF2B5EF4-FFF2-40B4-BE49-F238E27FC236}">
                <a16:creationId xmlns:a16="http://schemas.microsoft.com/office/drawing/2014/main" id="{79E6EAC0-971F-AF43-830F-D64B20775196}"/>
              </a:ext>
            </a:extLst>
          </p:cNvPr>
          <p:cNvGrpSpPr/>
          <p:nvPr/>
        </p:nvGrpSpPr>
        <p:grpSpPr>
          <a:xfrm rot="16200000">
            <a:off x="9566107" y="2113399"/>
            <a:ext cx="578580" cy="161583"/>
            <a:chOff x="1840615" y="5451260"/>
            <a:chExt cx="578580" cy="161583"/>
          </a:xfrm>
        </p:grpSpPr>
        <p:sp>
          <p:nvSpPr>
            <p:cNvPr id="313" name="テキスト ボックス 312">
              <a:extLst>
                <a:ext uri="{FF2B5EF4-FFF2-40B4-BE49-F238E27FC236}">
                  <a16:creationId xmlns:a16="http://schemas.microsoft.com/office/drawing/2014/main" id="{28C687BA-3BA1-6349-B5F0-8BC0E2791641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14" name="テキスト ボックス 313">
              <a:extLst>
                <a:ext uri="{FF2B5EF4-FFF2-40B4-BE49-F238E27FC236}">
                  <a16:creationId xmlns:a16="http://schemas.microsoft.com/office/drawing/2014/main" id="{6B993DA3-84AA-8B4E-802F-401ABF004432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15" name="グループ化 314">
            <a:extLst>
              <a:ext uri="{FF2B5EF4-FFF2-40B4-BE49-F238E27FC236}">
                <a16:creationId xmlns:a16="http://schemas.microsoft.com/office/drawing/2014/main" id="{15760EA2-1912-D340-B237-73890E134E74}"/>
              </a:ext>
            </a:extLst>
          </p:cNvPr>
          <p:cNvGrpSpPr/>
          <p:nvPr/>
        </p:nvGrpSpPr>
        <p:grpSpPr>
          <a:xfrm rot="5400000">
            <a:off x="9566107" y="2757362"/>
            <a:ext cx="578581" cy="161583"/>
            <a:chOff x="1840615" y="5451260"/>
            <a:chExt cx="578581" cy="161583"/>
          </a:xfrm>
        </p:grpSpPr>
        <p:sp>
          <p:nvSpPr>
            <p:cNvPr id="316" name="テキスト ボックス 315">
              <a:extLst>
                <a:ext uri="{FF2B5EF4-FFF2-40B4-BE49-F238E27FC236}">
                  <a16:creationId xmlns:a16="http://schemas.microsoft.com/office/drawing/2014/main" id="{4D26F952-BB21-304F-BFEF-0535BF9AEC0C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17" name="テキスト ボックス 316">
              <a:extLst>
                <a:ext uri="{FF2B5EF4-FFF2-40B4-BE49-F238E27FC236}">
                  <a16:creationId xmlns:a16="http://schemas.microsoft.com/office/drawing/2014/main" id="{AF0FC21B-5AE7-BC47-848E-38506C1A8492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39" name="グループ化 338">
            <a:extLst>
              <a:ext uri="{FF2B5EF4-FFF2-40B4-BE49-F238E27FC236}">
                <a16:creationId xmlns:a16="http://schemas.microsoft.com/office/drawing/2014/main" id="{30E81B9D-9705-6943-A990-C68D87DC74AF}"/>
              </a:ext>
            </a:extLst>
          </p:cNvPr>
          <p:cNvGrpSpPr/>
          <p:nvPr/>
        </p:nvGrpSpPr>
        <p:grpSpPr>
          <a:xfrm>
            <a:off x="1252496" y="6380977"/>
            <a:ext cx="926217" cy="311760"/>
            <a:chOff x="8825831" y="3618946"/>
            <a:chExt cx="926217" cy="311760"/>
          </a:xfrm>
        </p:grpSpPr>
        <p:grpSp>
          <p:nvGrpSpPr>
            <p:cNvPr id="340" name="グループ化 339">
              <a:extLst>
                <a:ext uri="{FF2B5EF4-FFF2-40B4-BE49-F238E27FC236}">
                  <a16:creationId xmlns:a16="http://schemas.microsoft.com/office/drawing/2014/main" id="{5769955B-6E05-1C4E-8DD7-8DA0DE3BBC49}"/>
                </a:ext>
              </a:extLst>
            </p:cNvPr>
            <p:cNvGrpSpPr/>
            <p:nvPr/>
          </p:nvGrpSpPr>
          <p:grpSpPr>
            <a:xfrm>
              <a:off x="8963779" y="3618946"/>
              <a:ext cx="788269" cy="311760"/>
              <a:chOff x="4672475" y="2812645"/>
              <a:chExt cx="788269" cy="311760"/>
            </a:xfrm>
          </p:grpSpPr>
          <p:sp>
            <p:nvSpPr>
              <p:cNvPr id="342" name="テキスト ボックス 341">
                <a:extLst>
                  <a:ext uri="{FF2B5EF4-FFF2-40B4-BE49-F238E27FC236}">
                    <a16:creationId xmlns:a16="http://schemas.microsoft.com/office/drawing/2014/main" id="{CB8FC0E4-B806-254F-B945-22F19FAF404A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111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43" name="テキスト ボックス 342">
                <a:extLst>
                  <a:ext uri="{FF2B5EF4-FFF2-40B4-BE49-F238E27FC236}">
                    <a16:creationId xmlns:a16="http://schemas.microsoft.com/office/drawing/2014/main" id="{BE464353-0172-5544-8983-7BCD80ED1203}"/>
                  </a:ext>
                </a:extLst>
              </p:cNvPr>
              <p:cNvSpPr txBox="1"/>
              <p:nvPr/>
            </p:nvSpPr>
            <p:spPr>
              <a:xfrm>
                <a:off x="5147311" y="2812645"/>
                <a:ext cx="31343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  <p:pic>
          <p:nvPicPr>
            <p:cNvPr id="341" name="グラフィックス 340">
              <a:extLst>
                <a:ext uri="{FF2B5EF4-FFF2-40B4-BE49-F238E27FC236}">
                  <a16:creationId xmlns:a16="http://schemas.microsoft.com/office/drawing/2014/main" id="{1E8361C5-4C7E-614B-ACB7-B5A4B0DD1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825831" y="3697981"/>
              <a:ext cx="164684" cy="179655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</p:grpSp>
      <p:grpSp>
        <p:nvGrpSpPr>
          <p:cNvPr id="344" name="グループ化 343">
            <a:extLst>
              <a:ext uri="{FF2B5EF4-FFF2-40B4-BE49-F238E27FC236}">
                <a16:creationId xmlns:a16="http://schemas.microsoft.com/office/drawing/2014/main" id="{43B70E53-00F4-B740-8BD1-8A7E0A549BAD}"/>
              </a:ext>
            </a:extLst>
          </p:cNvPr>
          <p:cNvGrpSpPr/>
          <p:nvPr/>
        </p:nvGrpSpPr>
        <p:grpSpPr>
          <a:xfrm>
            <a:off x="1277828" y="5309125"/>
            <a:ext cx="894235" cy="314935"/>
            <a:chOff x="8848288" y="3615771"/>
            <a:chExt cx="894235" cy="314935"/>
          </a:xfrm>
        </p:grpSpPr>
        <p:pic>
          <p:nvPicPr>
            <p:cNvPr id="345" name="グラフィックス 344">
              <a:extLst>
                <a:ext uri="{FF2B5EF4-FFF2-40B4-BE49-F238E27FC236}">
                  <a16:creationId xmlns:a16="http://schemas.microsoft.com/office/drawing/2014/main" id="{9023434F-1A30-A548-8C48-2D9829985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848288" y="3726895"/>
              <a:ext cx="119770" cy="134741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346" name="グループ化 345">
              <a:extLst>
                <a:ext uri="{FF2B5EF4-FFF2-40B4-BE49-F238E27FC236}">
                  <a16:creationId xmlns:a16="http://schemas.microsoft.com/office/drawing/2014/main" id="{EDD03BCD-2466-A845-A7E4-1F2BBE63155D}"/>
                </a:ext>
              </a:extLst>
            </p:cNvPr>
            <p:cNvGrpSpPr/>
            <p:nvPr/>
          </p:nvGrpSpPr>
          <p:grpSpPr>
            <a:xfrm>
              <a:off x="8963779" y="3615771"/>
              <a:ext cx="778744" cy="314935"/>
              <a:chOff x="4672475" y="2809470"/>
              <a:chExt cx="778744" cy="314935"/>
            </a:xfrm>
          </p:grpSpPr>
          <p:sp>
            <p:nvSpPr>
              <p:cNvPr id="347" name="テキスト ボックス 346">
                <a:extLst>
                  <a:ext uri="{FF2B5EF4-FFF2-40B4-BE49-F238E27FC236}">
                    <a16:creationId xmlns:a16="http://schemas.microsoft.com/office/drawing/2014/main" id="{5AFBC16A-62FA-9E43-B90F-2A1821BE2DDB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111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48" name="テキスト ボックス 347">
                <a:extLst>
                  <a:ext uri="{FF2B5EF4-FFF2-40B4-BE49-F238E27FC236}">
                    <a16:creationId xmlns:a16="http://schemas.microsoft.com/office/drawing/2014/main" id="{A9F21EBB-52E2-2D43-A197-11C3A1885039}"/>
                  </a:ext>
                </a:extLst>
              </p:cNvPr>
              <p:cNvSpPr txBox="1"/>
              <p:nvPr/>
            </p:nvSpPr>
            <p:spPr>
              <a:xfrm>
                <a:off x="5137786" y="2809470"/>
                <a:ext cx="31343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349" name="グループ化 348">
            <a:extLst>
              <a:ext uri="{FF2B5EF4-FFF2-40B4-BE49-F238E27FC236}">
                <a16:creationId xmlns:a16="http://schemas.microsoft.com/office/drawing/2014/main" id="{15183965-0E0D-6044-8DB8-123A520F4595}"/>
              </a:ext>
            </a:extLst>
          </p:cNvPr>
          <p:cNvGrpSpPr/>
          <p:nvPr/>
        </p:nvGrpSpPr>
        <p:grpSpPr>
          <a:xfrm>
            <a:off x="1267364" y="5671701"/>
            <a:ext cx="902857" cy="308585"/>
            <a:chOff x="8833316" y="3622121"/>
            <a:chExt cx="902857" cy="308585"/>
          </a:xfrm>
        </p:grpSpPr>
        <p:grpSp>
          <p:nvGrpSpPr>
            <p:cNvPr id="350" name="グループ化 349">
              <a:extLst>
                <a:ext uri="{FF2B5EF4-FFF2-40B4-BE49-F238E27FC236}">
                  <a16:creationId xmlns:a16="http://schemas.microsoft.com/office/drawing/2014/main" id="{EF1054EF-378C-0942-8E8C-F4FEF436D22C}"/>
                </a:ext>
              </a:extLst>
            </p:cNvPr>
            <p:cNvGrpSpPr/>
            <p:nvPr/>
          </p:nvGrpSpPr>
          <p:grpSpPr>
            <a:xfrm>
              <a:off x="8963779" y="3622121"/>
              <a:ext cx="772394" cy="308585"/>
              <a:chOff x="4672475" y="2815820"/>
              <a:chExt cx="772394" cy="308585"/>
            </a:xfrm>
          </p:grpSpPr>
          <p:sp>
            <p:nvSpPr>
              <p:cNvPr id="352" name="テキスト ボックス 351">
                <a:extLst>
                  <a:ext uri="{FF2B5EF4-FFF2-40B4-BE49-F238E27FC236}">
                    <a16:creationId xmlns:a16="http://schemas.microsoft.com/office/drawing/2014/main" id="{23AFBC38-5940-EB40-81D9-A1B69A0286C7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111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53" name="テキスト ボックス 352">
                <a:extLst>
                  <a:ext uri="{FF2B5EF4-FFF2-40B4-BE49-F238E27FC236}">
                    <a16:creationId xmlns:a16="http://schemas.microsoft.com/office/drawing/2014/main" id="{7D941DE8-0634-AE4C-90EB-AC2F226B9A47}"/>
                  </a:ext>
                </a:extLst>
              </p:cNvPr>
              <p:cNvSpPr txBox="1"/>
              <p:nvPr/>
            </p:nvSpPr>
            <p:spPr>
              <a:xfrm>
                <a:off x="5131436" y="2815820"/>
                <a:ext cx="31343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  <p:pic>
          <p:nvPicPr>
            <p:cNvPr id="351" name="グラフィックス 350">
              <a:extLst>
                <a:ext uri="{FF2B5EF4-FFF2-40B4-BE49-F238E27FC236}">
                  <a16:creationId xmlns:a16="http://schemas.microsoft.com/office/drawing/2014/main" id="{0D3ECE7A-5C93-FF4D-BC3B-1C0854E34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33316" y="3704437"/>
              <a:ext cx="149713" cy="179655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</p:grpSp>
      <p:grpSp>
        <p:nvGrpSpPr>
          <p:cNvPr id="354" name="グループ化 353">
            <a:extLst>
              <a:ext uri="{FF2B5EF4-FFF2-40B4-BE49-F238E27FC236}">
                <a16:creationId xmlns:a16="http://schemas.microsoft.com/office/drawing/2014/main" id="{32A90784-F300-FF4A-B1AA-7153A12BA418}"/>
              </a:ext>
            </a:extLst>
          </p:cNvPr>
          <p:cNvGrpSpPr/>
          <p:nvPr/>
        </p:nvGrpSpPr>
        <p:grpSpPr>
          <a:xfrm>
            <a:off x="1266885" y="6027927"/>
            <a:ext cx="908353" cy="305410"/>
            <a:chOff x="8843695" y="3625296"/>
            <a:chExt cx="908353" cy="305410"/>
          </a:xfrm>
        </p:grpSpPr>
        <p:grpSp>
          <p:nvGrpSpPr>
            <p:cNvPr id="355" name="グループ化 354">
              <a:extLst>
                <a:ext uri="{FF2B5EF4-FFF2-40B4-BE49-F238E27FC236}">
                  <a16:creationId xmlns:a16="http://schemas.microsoft.com/office/drawing/2014/main" id="{9AF43790-F36A-6940-B1DE-27CC3191B26A}"/>
                </a:ext>
              </a:extLst>
            </p:cNvPr>
            <p:cNvGrpSpPr/>
            <p:nvPr/>
          </p:nvGrpSpPr>
          <p:grpSpPr>
            <a:xfrm>
              <a:off x="8963779" y="3625296"/>
              <a:ext cx="788269" cy="305410"/>
              <a:chOff x="4672475" y="2818995"/>
              <a:chExt cx="788269" cy="305410"/>
            </a:xfrm>
          </p:grpSpPr>
          <p:sp>
            <p:nvSpPr>
              <p:cNvPr id="357" name="テキスト ボックス 356">
                <a:extLst>
                  <a:ext uri="{FF2B5EF4-FFF2-40B4-BE49-F238E27FC236}">
                    <a16:creationId xmlns:a16="http://schemas.microsoft.com/office/drawing/2014/main" id="{8A554187-76C6-1A48-8DD7-5C122547E711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111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58" name="テキスト ボックス 357">
                <a:extLst>
                  <a:ext uri="{FF2B5EF4-FFF2-40B4-BE49-F238E27FC236}">
                    <a16:creationId xmlns:a16="http://schemas.microsoft.com/office/drawing/2014/main" id="{1E68E9B7-2AE5-1048-B574-204C28889FAE}"/>
                  </a:ext>
                </a:extLst>
              </p:cNvPr>
              <p:cNvSpPr txBox="1"/>
              <p:nvPr/>
            </p:nvSpPr>
            <p:spPr>
              <a:xfrm>
                <a:off x="5147311" y="2818995"/>
                <a:ext cx="31343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  <p:pic>
          <p:nvPicPr>
            <p:cNvPr id="356" name="グラフィックス 355">
              <a:extLst>
                <a:ext uri="{FF2B5EF4-FFF2-40B4-BE49-F238E27FC236}">
                  <a16:creationId xmlns:a16="http://schemas.microsoft.com/office/drawing/2014/main" id="{10BCE47E-2433-7F4D-B7E1-FEB7B88E8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843695" y="3719945"/>
              <a:ext cx="134741" cy="134741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</p:grpSp>
      <p:sp>
        <p:nvSpPr>
          <p:cNvPr id="359" name="角丸四角形 358">
            <a:extLst>
              <a:ext uri="{FF2B5EF4-FFF2-40B4-BE49-F238E27FC236}">
                <a16:creationId xmlns:a16="http://schemas.microsoft.com/office/drawing/2014/main" id="{0FD1444C-1ACC-644F-AFF6-566854093B1A}"/>
              </a:ext>
            </a:extLst>
          </p:cNvPr>
          <p:cNvSpPr/>
          <p:nvPr/>
        </p:nvSpPr>
        <p:spPr>
          <a:xfrm>
            <a:off x="7905055" y="5303573"/>
            <a:ext cx="1929677" cy="708062"/>
          </a:xfrm>
          <a:prstGeom prst="round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D3F0C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60" name="グラフィックス 359">
            <a:extLst>
              <a:ext uri="{FF2B5EF4-FFF2-40B4-BE49-F238E27FC236}">
                <a16:creationId xmlns:a16="http://schemas.microsoft.com/office/drawing/2014/main" id="{FC5D541F-ABA6-5349-83A3-F4861BCE3EA1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26000"/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11858" y="5385498"/>
            <a:ext cx="716069" cy="544213"/>
          </a:xfrm>
          <a:prstGeom prst="rect">
            <a:avLst/>
          </a:prstGeom>
        </p:spPr>
      </p:pic>
      <p:sp>
        <p:nvSpPr>
          <p:cNvPr id="361" name="テキスト ボックス 360">
            <a:extLst>
              <a:ext uri="{FF2B5EF4-FFF2-40B4-BE49-F238E27FC236}">
                <a16:creationId xmlns:a16="http://schemas.microsoft.com/office/drawing/2014/main" id="{7AA87171-9CA4-1C4C-8491-DA7A4C54995A}"/>
              </a:ext>
            </a:extLst>
          </p:cNvPr>
          <p:cNvSpPr txBox="1"/>
          <p:nvPr/>
        </p:nvSpPr>
        <p:spPr>
          <a:xfrm>
            <a:off x="7166989" y="4395725"/>
            <a:ext cx="54464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 err="1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vc</a:t>
            </a:r>
            <a:r>
              <a:rPr kumimoji="1"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/ha/stack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138" name="グループ化 137">
            <a:extLst>
              <a:ext uri="{FF2B5EF4-FFF2-40B4-BE49-F238E27FC236}">
                <a16:creationId xmlns:a16="http://schemas.microsoft.com/office/drawing/2014/main" id="{376AE2D1-47CB-6044-BAB4-29A024030CC3}"/>
              </a:ext>
            </a:extLst>
          </p:cNvPr>
          <p:cNvGrpSpPr/>
          <p:nvPr/>
        </p:nvGrpSpPr>
        <p:grpSpPr>
          <a:xfrm>
            <a:off x="7905055" y="3849821"/>
            <a:ext cx="1929677" cy="708062"/>
            <a:chOff x="4522332" y="3319194"/>
            <a:chExt cx="1929677" cy="708062"/>
          </a:xfrm>
        </p:grpSpPr>
        <p:sp>
          <p:nvSpPr>
            <p:cNvPr id="366" name="角丸四角形 365">
              <a:extLst>
                <a:ext uri="{FF2B5EF4-FFF2-40B4-BE49-F238E27FC236}">
                  <a16:creationId xmlns:a16="http://schemas.microsoft.com/office/drawing/2014/main" id="{0FA4A271-3157-504B-9763-AB3B8B72A1A7}"/>
                </a:ext>
              </a:extLst>
            </p:cNvPr>
            <p:cNvSpPr/>
            <p:nvPr/>
          </p:nvSpPr>
          <p:spPr>
            <a:xfrm>
              <a:off x="4522332" y="3319194"/>
              <a:ext cx="1929677" cy="708062"/>
            </a:xfrm>
            <a:prstGeom prst="round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0E4C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62" name="グラフィックス 361">
              <a:extLst>
                <a:ext uri="{FF2B5EF4-FFF2-40B4-BE49-F238E27FC236}">
                  <a16:creationId xmlns:a16="http://schemas.microsoft.com/office/drawing/2014/main" id="{427425AB-8A06-DC4E-AB1E-39B1573D3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alphaModFix amt="26000"/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164538" y="3396283"/>
              <a:ext cx="636967" cy="553884"/>
            </a:xfrm>
            <a:prstGeom prst="rect">
              <a:avLst/>
            </a:prstGeom>
          </p:spPr>
        </p:pic>
      </p:grpSp>
      <p:grpSp>
        <p:nvGrpSpPr>
          <p:cNvPr id="139" name="グループ化 138">
            <a:extLst>
              <a:ext uri="{FF2B5EF4-FFF2-40B4-BE49-F238E27FC236}">
                <a16:creationId xmlns:a16="http://schemas.microsoft.com/office/drawing/2014/main" id="{6E26D378-36F5-1C47-B822-26233D4B44D5}"/>
              </a:ext>
            </a:extLst>
          </p:cNvPr>
          <p:cNvGrpSpPr/>
          <p:nvPr/>
        </p:nvGrpSpPr>
        <p:grpSpPr>
          <a:xfrm>
            <a:off x="7905055" y="4578483"/>
            <a:ext cx="1929677" cy="708062"/>
            <a:chOff x="4522332" y="4047856"/>
            <a:chExt cx="1929677" cy="708062"/>
          </a:xfrm>
        </p:grpSpPr>
        <p:sp>
          <p:nvSpPr>
            <p:cNvPr id="364" name="角丸四角形 363">
              <a:extLst>
                <a:ext uri="{FF2B5EF4-FFF2-40B4-BE49-F238E27FC236}">
                  <a16:creationId xmlns:a16="http://schemas.microsoft.com/office/drawing/2014/main" id="{795343DA-2634-DF4D-BFB5-8818D3662C5B}"/>
                </a:ext>
              </a:extLst>
            </p:cNvPr>
            <p:cNvSpPr/>
            <p:nvPr/>
          </p:nvSpPr>
          <p:spPr>
            <a:xfrm>
              <a:off x="4522332" y="4047856"/>
              <a:ext cx="1929677" cy="708062"/>
            </a:xfrm>
            <a:prstGeom prst="round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AC9CA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63" name="グラフィックス 362">
              <a:extLst>
                <a:ext uri="{FF2B5EF4-FFF2-40B4-BE49-F238E27FC236}">
                  <a16:creationId xmlns:a16="http://schemas.microsoft.com/office/drawing/2014/main" id="{C8747D30-9A7F-3448-AF4D-EC8404B91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alphaModFix amt="26000"/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164539" y="4138792"/>
              <a:ext cx="636967" cy="526190"/>
            </a:xfrm>
            <a:prstGeom prst="rect">
              <a:avLst/>
            </a:prstGeom>
          </p:spPr>
        </p:pic>
      </p:grpSp>
      <p:cxnSp>
        <p:nvCxnSpPr>
          <p:cNvPr id="368" name="直線コネクタ 367">
            <a:extLst>
              <a:ext uri="{FF2B5EF4-FFF2-40B4-BE49-F238E27FC236}">
                <a16:creationId xmlns:a16="http://schemas.microsoft.com/office/drawing/2014/main" id="{7A3BC791-7D7B-8F49-A451-EC66C9A6385C}"/>
              </a:ext>
            </a:extLst>
          </p:cNvPr>
          <p:cNvCxnSpPr>
            <a:cxnSpLocks/>
          </p:cNvCxnSpPr>
          <p:nvPr/>
        </p:nvCxnSpPr>
        <p:spPr>
          <a:xfrm flipH="1">
            <a:off x="4548929" y="5443292"/>
            <a:ext cx="1252577" cy="0"/>
          </a:xfrm>
          <a:prstGeom prst="line">
            <a:avLst/>
          </a:prstGeom>
          <a:ln w="114300" cmpd="sng">
            <a:solidFill>
              <a:srgbClr val="D8E5C2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9" name="テキスト ボックス 368">
            <a:extLst>
              <a:ext uri="{FF2B5EF4-FFF2-40B4-BE49-F238E27FC236}">
                <a16:creationId xmlns:a16="http://schemas.microsoft.com/office/drawing/2014/main" id="{BD704B11-282B-1C43-BF9F-8470A17103F8}"/>
              </a:ext>
            </a:extLst>
          </p:cNvPr>
          <p:cNvSpPr txBox="1"/>
          <p:nvPr/>
        </p:nvSpPr>
        <p:spPr>
          <a:xfrm>
            <a:off x="5949714" y="5320182"/>
            <a:ext cx="58881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40G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cxnSp>
        <p:nvCxnSpPr>
          <p:cNvPr id="373" name="直線コネクタ 372">
            <a:extLst>
              <a:ext uri="{FF2B5EF4-FFF2-40B4-BE49-F238E27FC236}">
                <a16:creationId xmlns:a16="http://schemas.microsoft.com/office/drawing/2014/main" id="{1D35F087-EFC5-E348-9404-30417BE99C95}"/>
              </a:ext>
            </a:extLst>
          </p:cNvPr>
          <p:cNvCxnSpPr>
            <a:cxnSpLocks/>
          </p:cNvCxnSpPr>
          <p:nvPr/>
        </p:nvCxnSpPr>
        <p:spPr>
          <a:xfrm>
            <a:off x="4546055" y="5933685"/>
            <a:ext cx="1255451" cy="0"/>
          </a:xfrm>
          <a:prstGeom prst="line">
            <a:avLst/>
          </a:prstGeom>
          <a:ln w="79375" cmpd="sng">
            <a:solidFill>
              <a:srgbClr val="CAD9D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4" name="直線コネクタ 373">
            <a:extLst>
              <a:ext uri="{FF2B5EF4-FFF2-40B4-BE49-F238E27FC236}">
                <a16:creationId xmlns:a16="http://schemas.microsoft.com/office/drawing/2014/main" id="{74E72A2D-301B-E548-9E77-ECBFAC3401E2}"/>
              </a:ext>
            </a:extLst>
          </p:cNvPr>
          <p:cNvCxnSpPr>
            <a:cxnSpLocks/>
          </p:cNvCxnSpPr>
          <p:nvPr/>
        </p:nvCxnSpPr>
        <p:spPr>
          <a:xfrm>
            <a:off x="10359187" y="4982898"/>
            <a:ext cx="571500" cy="0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2" name="グループ化 391">
            <a:extLst>
              <a:ext uri="{FF2B5EF4-FFF2-40B4-BE49-F238E27FC236}">
                <a16:creationId xmlns:a16="http://schemas.microsoft.com/office/drawing/2014/main" id="{27882A1C-F81C-D74B-83F3-99172FAD0926}"/>
              </a:ext>
            </a:extLst>
          </p:cNvPr>
          <p:cNvGrpSpPr/>
          <p:nvPr/>
        </p:nvGrpSpPr>
        <p:grpSpPr>
          <a:xfrm>
            <a:off x="265218" y="4314613"/>
            <a:ext cx="504968" cy="507143"/>
            <a:chOff x="6400193" y="3770451"/>
            <a:chExt cx="504968" cy="507143"/>
          </a:xfrm>
        </p:grpSpPr>
        <p:grpSp>
          <p:nvGrpSpPr>
            <p:cNvPr id="393" name="グループ化 392">
              <a:extLst>
                <a:ext uri="{FF2B5EF4-FFF2-40B4-BE49-F238E27FC236}">
                  <a16:creationId xmlns:a16="http://schemas.microsoft.com/office/drawing/2014/main" id="{37A3A56E-A174-7F46-9943-6A2C564B2B34}"/>
                </a:ext>
              </a:extLst>
            </p:cNvPr>
            <p:cNvGrpSpPr/>
            <p:nvPr/>
          </p:nvGrpSpPr>
          <p:grpSpPr>
            <a:xfrm>
              <a:off x="6400193" y="3770451"/>
              <a:ext cx="504968" cy="507143"/>
              <a:chOff x="6269827" y="5105497"/>
              <a:chExt cx="402822" cy="404557"/>
            </a:xfrm>
          </p:grpSpPr>
          <p:sp>
            <p:nvSpPr>
              <p:cNvPr id="395" name="円/楕円 394">
                <a:extLst>
                  <a:ext uri="{FF2B5EF4-FFF2-40B4-BE49-F238E27FC236}">
                    <a16:creationId xmlns:a16="http://schemas.microsoft.com/office/drawing/2014/main" id="{ED3B3191-A740-D346-A50C-A742ED6FB60C}"/>
                  </a:ext>
                </a:extLst>
              </p:cNvPr>
              <p:cNvSpPr/>
              <p:nvPr/>
            </p:nvSpPr>
            <p:spPr>
              <a:xfrm>
                <a:off x="6269827" y="5105497"/>
                <a:ext cx="402822" cy="404557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96" name="グラフィックス 395">
                <a:extLst>
                  <a:ext uri="{FF2B5EF4-FFF2-40B4-BE49-F238E27FC236}">
                    <a16:creationId xmlns:a16="http://schemas.microsoft.com/office/drawing/2014/main" id="{D3AC6ED3-D025-2948-9F20-DAFF5C6EEA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6290392" y="5130948"/>
                <a:ext cx="361692" cy="353654"/>
              </a:xfrm>
              <a:prstGeom prst="rect">
                <a:avLst/>
              </a:prstGeom>
              <a:effectLst>
                <a:glow rad="25400">
                  <a:schemeClr val="bg1">
                    <a:alpha val="80000"/>
                  </a:schemeClr>
                </a:glow>
              </a:effectLst>
            </p:spPr>
          </p:pic>
        </p:grpSp>
        <p:sp>
          <p:nvSpPr>
            <p:cNvPr id="394" name="テキスト ボックス 393">
              <a:extLst>
                <a:ext uri="{FF2B5EF4-FFF2-40B4-BE49-F238E27FC236}">
                  <a16:creationId xmlns:a16="http://schemas.microsoft.com/office/drawing/2014/main" id="{EC3E491E-8BC3-EC42-9D0D-7043F60D085F}"/>
                </a:ext>
              </a:extLst>
            </p:cNvPr>
            <p:cNvSpPr txBox="1"/>
            <p:nvPr/>
          </p:nvSpPr>
          <p:spPr>
            <a:xfrm>
              <a:off x="6422201" y="3903504"/>
              <a:ext cx="427280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7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.6</a:t>
              </a:r>
              <a:endParaRPr kumimoji="1" lang="ja-JP" altLang="en-US" sz="17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sp>
        <p:nvSpPr>
          <p:cNvPr id="397" name="テキスト ボックス 396">
            <a:extLst>
              <a:ext uri="{FF2B5EF4-FFF2-40B4-BE49-F238E27FC236}">
                <a16:creationId xmlns:a16="http://schemas.microsoft.com/office/drawing/2014/main" id="{175440F0-3D88-0C48-A3F2-91CCED586C48}"/>
              </a:ext>
            </a:extLst>
          </p:cNvPr>
          <p:cNvSpPr txBox="1"/>
          <p:nvPr/>
        </p:nvSpPr>
        <p:spPr>
          <a:xfrm>
            <a:off x="6566299" y="5828735"/>
            <a:ext cx="63817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2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alt link</a:t>
            </a:r>
            <a:endParaRPr kumimoji="1" lang="ja-JP" altLang="en-US" sz="12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98" name="テキスト ボックス 397">
            <a:extLst>
              <a:ext uri="{FF2B5EF4-FFF2-40B4-BE49-F238E27FC236}">
                <a16:creationId xmlns:a16="http://schemas.microsoft.com/office/drawing/2014/main" id="{73A42A21-6279-3D46-B269-8E0D8AA0D902}"/>
              </a:ext>
            </a:extLst>
          </p:cNvPr>
          <p:cNvSpPr txBox="1"/>
          <p:nvPr/>
        </p:nvSpPr>
        <p:spPr>
          <a:xfrm>
            <a:off x="6505975" y="5993341"/>
            <a:ext cx="6985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2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last resort</a:t>
            </a:r>
            <a:endParaRPr kumimoji="1" lang="ja-JP" altLang="en-US" sz="12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cxnSp>
        <p:nvCxnSpPr>
          <p:cNvPr id="399" name="直線コネクタ 398">
            <a:extLst>
              <a:ext uri="{FF2B5EF4-FFF2-40B4-BE49-F238E27FC236}">
                <a16:creationId xmlns:a16="http://schemas.microsoft.com/office/drawing/2014/main" id="{BFFC56BD-24AC-B64D-AEDD-2024B83E4158}"/>
              </a:ext>
            </a:extLst>
          </p:cNvPr>
          <p:cNvCxnSpPr>
            <a:cxnSpLocks/>
          </p:cNvCxnSpPr>
          <p:nvPr/>
        </p:nvCxnSpPr>
        <p:spPr>
          <a:xfrm>
            <a:off x="4546055" y="6076560"/>
            <a:ext cx="1255451" cy="0"/>
          </a:xfrm>
          <a:prstGeom prst="line">
            <a:avLst/>
          </a:prstGeom>
          <a:ln w="79375" cmpd="sng">
            <a:solidFill>
              <a:srgbClr val="E3E4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2" name="グループ化 141">
            <a:extLst>
              <a:ext uri="{FF2B5EF4-FFF2-40B4-BE49-F238E27FC236}">
                <a16:creationId xmlns:a16="http://schemas.microsoft.com/office/drawing/2014/main" id="{3F4D799A-443E-6B41-92A3-414E7DC1EDA3}"/>
              </a:ext>
            </a:extLst>
          </p:cNvPr>
          <p:cNvGrpSpPr/>
          <p:nvPr/>
        </p:nvGrpSpPr>
        <p:grpSpPr>
          <a:xfrm>
            <a:off x="10471586" y="4870030"/>
            <a:ext cx="336300" cy="225737"/>
            <a:chOff x="7568330" y="4184342"/>
            <a:chExt cx="336300" cy="225737"/>
          </a:xfrm>
        </p:grpSpPr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B364FBF2-43B9-1748-822A-E73FEF1075DC}"/>
                </a:ext>
              </a:extLst>
            </p:cNvPr>
            <p:cNvSpPr/>
            <p:nvPr/>
          </p:nvSpPr>
          <p:spPr>
            <a:xfrm>
              <a:off x="7624205" y="4184342"/>
              <a:ext cx="221717" cy="225737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38100" cmpd="sng">
              <a:solidFill>
                <a:schemeClr val="accent6">
                  <a:lumMod val="60000"/>
                  <a:lumOff val="40000"/>
                  <a:alpha val="7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8" name="テキスト ボックス 317">
              <a:extLst>
                <a:ext uri="{FF2B5EF4-FFF2-40B4-BE49-F238E27FC236}">
                  <a16:creationId xmlns:a16="http://schemas.microsoft.com/office/drawing/2014/main" id="{E6DF9FDF-B4A8-2141-AA84-5C1560140908}"/>
                </a:ext>
              </a:extLst>
            </p:cNvPr>
            <p:cNvSpPr txBox="1"/>
            <p:nvPr/>
          </p:nvSpPr>
          <p:spPr>
            <a:xfrm rot="16200000">
              <a:off x="7767674" y="4226843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  <p:sp>
          <p:nvSpPr>
            <p:cNvPr id="321" name="テキスト ボックス 320">
              <a:extLst>
                <a:ext uri="{FF2B5EF4-FFF2-40B4-BE49-F238E27FC236}">
                  <a16:creationId xmlns:a16="http://schemas.microsoft.com/office/drawing/2014/main" id="{BE31ACF3-5E40-BE49-B6E6-35C7179AC370}"/>
                </a:ext>
              </a:extLst>
            </p:cNvPr>
            <p:cNvSpPr txBox="1"/>
            <p:nvPr/>
          </p:nvSpPr>
          <p:spPr>
            <a:xfrm rot="5400000">
              <a:off x="7592957" y="4204618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0070C0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0070C0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322" name="テキスト ボックス 321">
            <a:extLst>
              <a:ext uri="{FF2B5EF4-FFF2-40B4-BE49-F238E27FC236}">
                <a16:creationId xmlns:a16="http://schemas.microsoft.com/office/drawing/2014/main" id="{DD80CDB0-347E-4645-83D0-A2062C800BAA}"/>
              </a:ext>
            </a:extLst>
          </p:cNvPr>
          <p:cNvSpPr txBox="1"/>
          <p:nvPr/>
        </p:nvSpPr>
        <p:spPr>
          <a:xfrm>
            <a:off x="10132522" y="4462605"/>
            <a:ext cx="79816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 err="1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medicon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cxnSp>
        <p:nvCxnSpPr>
          <p:cNvPr id="330" name="直線コネクタ 329">
            <a:extLst>
              <a:ext uri="{FF2B5EF4-FFF2-40B4-BE49-F238E27FC236}">
                <a16:creationId xmlns:a16="http://schemas.microsoft.com/office/drawing/2014/main" id="{B6449F83-2AE0-AF4A-8CB6-DF97DCFED71D}"/>
              </a:ext>
            </a:extLst>
          </p:cNvPr>
          <p:cNvCxnSpPr>
            <a:cxnSpLocks/>
          </p:cNvCxnSpPr>
          <p:nvPr/>
        </p:nvCxnSpPr>
        <p:spPr>
          <a:xfrm>
            <a:off x="10359187" y="5303573"/>
            <a:ext cx="571500" cy="0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3" name="グループ化 142">
            <a:extLst>
              <a:ext uri="{FF2B5EF4-FFF2-40B4-BE49-F238E27FC236}">
                <a16:creationId xmlns:a16="http://schemas.microsoft.com/office/drawing/2014/main" id="{EF9C22B5-A429-A74B-80ED-D921EB7891D5}"/>
              </a:ext>
            </a:extLst>
          </p:cNvPr>
          <p:cNvGrpSpPr/>
          <p:nvPr/>
        </p:nvGrpSpPr>
        <p:grpSpPr>
          <a:xfrm>
            <a:off x="10471586" y="5190705"/>
            <a:ext cx="336300" cy="225737"/>
            <a:chOff x="7568330" y="4505017"/>
            <a:chExt cx="336300" cy="225737"/>
          </a:xfrm>
        </p:grpSpPr>
        <p:sp>
          <p:nvSpPr>
            <p:cNvPr id="331" name="正方形/長方形 330">
              <a:extLst>
                <a:ext uri="{FF2B5EF4-FFF2-40B4-BE49-F238E27FC236}">
                  <a16:creationId xmlns:a16="http://schemas.microsoft.com/office/drawing/2014/main" id="{2D930380-F1B3-534C-BF87-56CE99D28FF7}"/>
                </a:ext>
              </a:extLst>
            </p:cNvPr>
            <p:cNvSpPr/>
            <p:nvPr/>
          </p:nvSpPr>
          <p:spPr>
            <a:xfrm>
              <a:off x="7624205" y="4505017"/>
              <a:ext cx="221717" cy="225737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38100" cmpd="sng">
              <a:solidFill>
                <a:schemeClr val="accent6">
                  <a:lumMod val="60000"/>
                  <a:lumOff val="40000"/>
                  <a:alpha val="7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2" name="テキスト ボックス 331">
              <a:extLst>
                <a:ext uri="{FF2B5EF4-FFF2-40B4-BE49-F238E27FC236}">
                  <a16:creationId xmlns:a16="http://schemas.microsoft.com/office/drawing/2014/main" id="{32DE0A4D-6A2B-7F4B-A4AE-C926ED877A88}"/>
                </a:ext>
              </a:extLst>
            </p:cNvPr>
            <p:cNvSpPr txBox="1"/>
            <p:nvPr/>
          </p:nvSpPr>
          <p:spPr>
            <a:xfrm rot="16200000">
              <a:off x="7767674" y="4547518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  <p:sp>
          <p:nvSpPr>
            <p:cNvPr id="333" name="テキスト ボックス 332">
              <a:extLst>
                <a:ext uri="{FF2B5EF4-FFF2-40B4-BE49-F238E27FC236}">
                  <a16:creationId xmlns:a16="http://schemas.microsoft.com/office/drawing/2014/main" id="{FAEA9433-C374-594E-92E9-5C514AF34AC0}"/>
                </a:ext>
              </a:extLst>
            </p:cNvPr>
            <p:cNvSpPr txBox="1"/>
            <p:nvPr/>
          </p:nvSpPr>
          <p:spPr>
            <a:xfrm rot="5400000">
              <a:off x="7592957" y="4525293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0070C0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0070C0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cxnSp>
        <p:nvCxnSpPr>
          <p:cNvPr id="335" name="直線コネクタ 334">
            <a:extLst>
              <a:ext uri="{FF2B5EF4-FFF2-40B4-BE49-F238E27FC236}">
                <a16:creationId xmlns:a16="http://schemas.microsoft.com/office/drawing/2014/main" id="{58060342-5FA5-A245-922D-D5010BEF5F84}"/>
              </a:ext>
            </a:extLst>
          </p:cNvPr>
          <p:cNvCxnSpPr>
            <a:cxnSpLocks/>
          </p:cNvCxnSpPr>
          <p:nvPr/>
        </p:nvCxnSpPr>
        <p:spPr>
          <a:xfrm>
            <a:off x="10359187" y="5627423"/>
            <a:ext cx="571500" cy="0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6" name="グループ化 145">
            <a:extLst>
              <a:ext uri="{FF2B5EF4-FFF2-40B4-BE49-F238E27FC236}">
                <a16:creationId xmlns:a16="http://schemas.microsoft.com/office/drawing/2014/main" id="{D6A267BE-635B-0C45-949E-874995598AC7}"/>
              </a:ext>
            </a:extLst>
          </p:cNvPr>
          <p:cNvGrpSpPr/>
          <p:nvPr/>
        </p:nvGrpSpPr>
        <p:grpSpPr>
          <a:xfrm>
            <a:off x="10471586" y="5514555"/>
            <a:ext cx="336300" cy="225737"/>
            <a:chOff x="7568330" y="4828867"/>
            <a:chExt cx="336300" cy="225737"/>
          </a:xfrm>
        </p:grpSpPr>
        <p:sp>
          <p:nvSpPr>
            <p:cNvPr id="336" name="正方形/長方形 335">
              <a:extLst>
                <a:ext uri="{FF2B5EF4-FFF2-40B4-BE49-F238E27FC236}">
                  <a16:creationId xmlns:a16="http://schemas.microsoft.com/office/drawing/2014/main" id="{7C98BB9B-5AB2-384A-BE9A-D7B83EF66088}"/>
                </a:ext>
              </a:extLst>
            </p:cNvPr>
            <p:cNvSpPr/>
            <p:nvPr/>
          </p:nvSpPr>
          <p:spPr>
            <a:xfrm>
              <a:off x="7624205" y="4828867"/>
              <a:ext cx="221717" cy="225737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38100" cmpd="sng">
              <a:solidFill>
                <a:schemeClr val="accent6">
                  <a:lumMod val="60000"/>
                  <a:lumOff val="40000"/>
                  <a:alpha val="7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7" name="テキスト ボックス 336">
              <a:extLst>
                <a:ext uri="{FF2B5EF4-FFF2-40B4-BE49-F238E27FC236}">
                  <a16:creationId xmlns:a16="http://schemas.microsoft.com/office/drawing/2014/main" id="{4188C0C9-A41D-744C-B517-E58EF7A8F8A2}"/>
                </a:ext>
              </a:extLst>
            </p:cNvPr>
            <p:cNvSpPr txBox="1"/>
            <p:nvPr/>
          </p:nvSpPr>
          <p:spPr>
            <a:xfrm rot="16200000">
              <a:off x="7767674" y="4871368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  <p:sp>
          <p:nvSpPr>
            <p:cNvPr id="338" name="テキスト ボックス 337">
              <a:extLst>
                <a:ext uri="{FF2B5EF4-FFF2-40B4-BE49-F238E27FC236}">
                  <a16:creationId xmlns:a16="http://schemas.microsoft.com/office/drawing/2014/main" id="{8E498906-27ED-8843-A1E0-CC7014A4B130}"/>
                </a:ext>
              </a:extLst>
            </p:cNvPr>
            <p:cNvSpPr txBox="1"/>
            <p:nvPr/>
          </p:nvSpPr>
          <p:spPr>
            <a:xfrm rot="5400000">
              <a:off x="7592957" y="4849143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367" name="テキスト ボックス 366">
            <a:extLst>
              <a:ext uri="{FF2B5EF4-FFF2-40B4-BE49-F238E27FC236}">
                <a16:creationId xmlns:a16="http://schemas.microsoft.com/office/drawing/2014/main" id="{9168DA5F-9215-614F-B731-757E2C7A6D15}"/>
              </a:ext>
            </a:extLst>
          </p:cNvPr>
          <p:cNvSpPr txBox="1"/>
          <p:nvPr/>
        </p:nvSpPr>
        <p:spPr>
          <a:xfrm>
            <a:off x="11119612" y="4900573"/>
            <a:ext cx="39785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2E5497"/>
                </a:solidFill>
                <a:effectLst/>
                <a:latin typeface="Helvetica"/>
                <a:cs typeface="Helvetica"/>
              </a:rPr>
              <a:t>LR/LX</a:t>
            </a:r>
            <a:endParaRPr kumimoji="1" lang="ja-JP" altLang="en-US" sz="1050" baseline="30000" dirty="0">
              <a:solidFill>
                <a:srgbClr val="2E5497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70" name="テキスト ボックス 369">
            <a:extLst>
              <a:ext uri="{FF2B5EF4-FFF2-40B4-BE49-F238E27FC236}">
                <a16:creationId xmlns:a16="http://schemas.microsoft.com/office/drawing/2014/main" id="{3B13C227-3969-094C-9EE1-A19E21827D20}"/>
              </a:ext>
            </a:extLst>
          </p:cNvPr>
          <p:cNvSpPr txBox="1"/>
          <p:nvPr/>
        </p:nvSpPr>
        <p:spPr>
          <a:xfrm>
            <a:off x="11119612" y="5546631"/>
            <a:ext cx="42478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E05028"/>
                </a:solidFill>
                <a:effectLst/>
                <a:latin typeface="Helvetica"/>
                <a:cs typeface="Helvetica"/>
              </a:rPr>
              <a:t>SR/SX</a:t>
            </a:r>
            <a:endParaRPr kumimoji="1" lang="ja-JP" altLang="en-US" sz="1050" baseline="30000" dirty="0">
              <a:solidFill>
                <a:srgbClr val="E05028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71" name="テキスト ボックス 370">
            <a:extLst>
              <a:ext uri="{FF2B5EF4-FFF2-40B4-BE49-F238E27FC236}">
                <a16:creationId xmlns:a16="http://schemas.microsoft.com/office/drawing/2014/main" id="{61B189F9-B1C5-5C47-B486-201E8E91DCD1}"/>
              </a:ext>
            </a:extLst>
          </p:cNvPr>
          <p:cNvSpPr txBox="1"/>
          <p:nvPr/>
        </p:nvSpPr>
        <p:spPr>
          <a:xfrm>
            <a:off x="11665717" y="5227571"/>
            <a:ext cx="3035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62615C"/>
                </a:solidFill>
                <a:effectLst/>
                <a:latin typeface="Helvetica"/>
                <a:cs typeface="Helvetica"/>
              </a:rPr>
              <a:t>UTP</a:t>
            </a:r>
            <a:endParaRPr kumimoji="1" lang="ja-JP" altLang="en-US" sz="1050" baseline="30000" dirty="0">
              <a:solidFill>
                <a:srgbClr val="62615C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72" name="テキスト ボックス 371">
            <a:extLst>
              <a:ext uri="{FF2B5EF4-FFF2-40B4-BE49-F238E27FC236}">
                <a16:creationId xmlns:a16="http://schemas.microsoft.com/office/drawing/2014/main" id="{0C4D9343-732C-4349-952E-7A92AB072989}"/>
              </a:ext>
            </a:extLst>
          </p:cNvPr>
          <p:cNvSpPr txBox="1"/>
          <p:nvPr/>
        </p:nvSpPr>
        <p:spPr>
          <a:xfrm>
            <a:off x="11119612" y="5221248"/>
            <a:ext cx="39785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2E5497"/>
                </a:solidFill>
                <a:effectLst/>
                <a:latin typeface="Helvetica"/>
                <a:cs typeface="Helvetica"/>
              </a:rPr>
              <a:t>LR/LX</a:t>
            </a:r>
            <a:endParaRPr kumimoji="1" lang="ja-JP" altLang="en-US" sz="1050" baseline="30000" dirty="0">
              <a:solidFill>
                <a:srgbClr val="2E5497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75" name="テキスト ボックス 374">
            <a:extLst>
              <a:ext uri="{FF2B5EF4-FFF2-40B4-BE49-F238E27FC236}">
                <a16:creationId xmlns:a16="http://schemas.microsoft.com/office/drawing/2014/main" id="{FD740B08-64A8-C640-83C5-8876AE2A9ADA}"/>
              </a:ext>
            </a:extLst>
          </p:cNvPr>
          <p:cNvSpPr txBox="1"/>
          <p:nvPr/>
        </p:nvSpPr>
        <p:spPr>
          <a:xfrm>
            <a:off x="11665717" y="5545071"/>
            <a:ext cx="3035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62615C"/>
                </a:solidFill>
                <a:effectLst/>
                <a:latin typeface="Helvetica"/>
                <a:cs typeface="Helvetica"/>
              </a:rPr>
              <a:t>UTP</a:t>
            </a:r>
            <a:endParaRPr kumimoji="1" lang="ja-JP" altLang="en-US" sz="1050" baseline="30000" dirty="0">
              <a:solidFill>
                <a:srgbClr val="62615C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76" name="テキスト ボックス 375">
            <a:extLst>
              <a:ext uri="{FF2B5EF4-FFF2-40B4-BE49-F238E27FC236}">
                <a16:creationId xmlns:a16="http://schemas.microsoft.com/office/drawing/2014/main" id="{8391A331-9352-6042-BCA0-BF08ED0C1D54}"/>
              </a:ext>
            </a:extLst>
          </p:cNvPr>
          <p:cNvSpPr txBox="1"/>
          <p:nvPr/>
        </p:nvSpPr>
        <p:spPr>
          <a:xfrm>
            <a:off x="11665717" y="4895756"/>
            <a:ext cx="42478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E05028"/>
                </a:solidFill>
                <a:effectLst/>
                <a:latin typeface="Helvetica"/>
                <a:cs typeface="Helvetica"/>
              </a:rPr>
              <a:t>SR/SX</a:t>
            </a:r>
            <a:endParaRPr kumimoji="1" lang="ja-JP" altLang="en-US" sz="1050" baseline="30000" dirty="0">
              <a:solidFill>
                <a:srgbClr val="E05028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77" name="テキスト ボックス 376">
            <a:extLst>
              <a:ext uri="{FF2B5EF4-FFF2-40B4-BE49-F238E27FC236}">
                <a16:creationId xmlns:a16="http://schemas.microsoft.com/office/drawing/2014/main" id="{9019D108-97A8-7F45-B17B-300C2F5CE897}"/>
              </a:ext>
            </a:extLst>
          </p:cNvPr>
          <p:cNvSpPr txBox="1"/>
          <p:nvPr/>
        </p:nvSpPr>
        <p:spPr>
          <a:xfrm>
            <a:off x="11544398" y="4895755"/>
            <a:ext cx="11112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62615C"/>
                </a:solidFill>
                <a:effectLst/>
                <a:latin typeface="Helvetica"/>
                <a:cs typeface="Helvetica"/>
              </a:rPr>
              <a:t>--</a:t>
            </a:r>
            <a:endParaRPr kumimoji="1" lang="ja-JP" altLang="en-US" sz="1050" baseline="30000" dirty="0">
              <a:solidFill>
                <a:srgbClr val="62615C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78" name="テキスト ボックス 377">
            <a:extLst>
              <a:ext uri="{FF2B5EF4-FFF2-40B4-BE49-F238E27FC236}">
                <a16:creationId xmlns:a16="http://schemas.microsoft.com/office/drawing/2014/main" id="{70433D0A-AD96-8043-BD88-551695926020}"/>
              </a:ext>
            </a:extLst>
          </p:cNvPr>
          <p:cNvSpPr txBox="1"/>
          <p:nvPr/>
        </p:nvSpPr>
        <p:spPr>
          <a:xfrm>
            <a:off x="11544398" y="5210080"/>
            <a:ext cx="11112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62615C"/>
                </a:solidFill>
                <a:effectLst/>
                <a:latin typeface="Helvetica"/>
                <a:cs typeface="Helvetica"/>
              </a:rPr>
              <a:t>--</a:t>
            </a:r>
            <a:endParaRPr kumimoji="1" lang="ja-JP" altLang="en-US" sz="1050" baseline="30000" dirty="0">
              <a:solidFill>
                <a:srgbClr val="62615C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79" name="テキスト ボックス 378">
            <a:extLst>
              <a:ext uri="{FF2B5EF4-FFF2-40B4-BE49-F238E27FC236}">
                <a16:creationId xmlns:a16="http://schemas.microsoft.com/office/drawing/2014/main" id="{A184BA61-6D48-1B4F-A6B6-E398254862E7}"/>
              </a:ext>
            </a:extLst>
          </p:cNvPr>
          <p:cNvSpPr txBox="1"/>
          <p:nvPr/>
        </p:nvSpPr>
        <p:spPr>
          <a:xfrm>
            <a:off x="11544398" y="5540280"/>
            <a:ext cx="11112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62615C"/>
                </a:solidFill>
                <a:effectLst/>
                <a:latin typeface="Helvetica"/>
                <a:cs typeface="Helvetica"/>
              </a:rPr>
              <a:t>--</a:t>
            </a:r>
            <a:endParaRPr kumimoji="1" lang="ja-JP" altLang="en-US" sz="1050" baseline="30000" dirty="0">
              <a:solidFill>
                <a:srgbClr val="62615C"/>
              </a:solidFill>
              <a:effectLst/>
              <a:latin typeface="Helvetica"/>
              <a:cs typeface="Helvetica"/>
            </a:endParaRPr>
          </a:p>
        </p:txBody>
      </p:sp>
      <p:cxnSp>
        <p:nvCxnSpPr>
          <p:cNvPr id="380" name="直線コネクタ 379">
            <a:extLst>
              <a:ext uri="{FF2B5EF4-FFF2-40B4-BE49-F238E27FC236}">
                <a16:creationId xmlns:a16="http://schemas.microsoft.com/office/drawing/2014/main" id="{A178E438-4139-324B-802C-012B928368AE}"/>
              </a:ext>
            </a:extLst>
          </p:cNvPr>
          <p:cNvCxnSpPr>
            <a:cxnSpLocks/>
          </p:cNvCxnSpPr>
          <p:nvPr/>
        </p:nvCxnSpPr>
        <p:spPr>
          <a:xfrm>
            <a:off x="4546055" y="5791148"/>
            <a:ext cx="1255451" cy="0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2" name="グループ化 291">
            <a:extLst>
              <a:ext uri="{FF2B5EF4-FFF2-40B4-BE49-F238E27FC236}">
                <a16:creationId xmlns:a16="http://schemas.microsoft.com/office/drawing/2014/main" id="{C72D9765-FDEB-B00E-F566-63449A767011}"/>
              </a:ext>
            </a:extLst>
          </p:cNvPr>
          <p:cNvGrpSpPr/>
          <p:nvPr/>
        </p:nvGrpSpPr>
        <p:grpSpPr>
          <a:xfrm>
            <a:off x="729676" y="1303454"/>
            <a:ext cx="552082" cy="129266"/>
            <a:chOff x="1346774" y="5470442"/>
            <a:chExt cx="552082" cy="129266"/>
          </a:xfrm>
        </p:grpSpPr>
        <p:sp>
          <p:nvSpPr>
            <p:cNvPr id="305" name="テキスト ボックス 304">
              <a:extLst>
                <a:ext uri="{FF2B5EF4-FFF2-40B4-BE49-F238E27FC236}">
                  <a16:creationId xmlns:a16="http://schemas.microsoft.com/office/drawing/2014/main" id="{837FFE44-D850-8E5C-A51C-AAB4136BA3FE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19" name="テキスト ボックス 318">
              <a:extLst>
                <a:ext uri="{FF2B5EF4-FFF2-40B4-BE49-F238E27FC236}">
                  <a16:creationId xmlns:a16="http://schemas.microsoft.com/office/drawing/2014/main" id="{47AE9E8D-A6F9-5BC8-FD03-DFFEF529A4DC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320" name="テキスト ボックス 319">
            <a:extLst>
              <a:ext uri="{FF2B5EF4-FFF2-40B4-BE49-F238E27FC236}">
                <a16:creationId xmlns:a16="http://schemas.microsoft.com/office/drawing/2014/main" id="{27F662FA-7BF7-8875-D4CA-B76D4810362D}"/>
              </a:ext>
            </a:extLst>
          </p:cNvPr>
          <p:cNvSpPr txBox="1"/>
          <p:nvPr/>
        </p:nvSpPr>
        <p:spPr>
          <a:xfrm>
            <a:off x="834645" y="556882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A42A2F"/>
                </a:solidFill>
                <a:effectLst/>
                <a:latin typeface="Helvetica"/>
                <a:cs typeface="Helvetica"/>
              </a:rPr>
              <a:t>ZR+</a:t>
            </a:r>
            <a:endParaRPr kumimoji="1" lang="ja-JP" altLang="en-US" sz="1600" baseline="30000" dirty="0">
              <a:solidFill>
                <a:srgbClr val="A42A2F"/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323" name="グループ化 322">
            <a:extLst>
              <a:ext uri="{FF2B5EF4-FFF2-40B4-BE49-F238E27FC236}">
                <a16:creationId xmlns:a16="http://schemas.microsoft.com/office/drawing/2014/main" id="{5F3AB1C7-045B-F003-7AE2-0453392F4019}"/>
              </a:ext>
            </a:extLst>
          </p:cNvPr>
          <p:cNvGrpSpPr/>
          <p:nvPr/>
        </p:nvGrpSpPr>
        <p:grpSpPr>
          <a:xfrm>
            <a:off x="1327550" y="1303840"/>
            <a:ext cx="552896" cy="129916"/>
            <a:chOff x="1856774" y="5467731"/>
            <a:chExt cx="552896" cy="129916"/>
          </a:xfrm>
        </p:grpSpPr>
        <p:sp>
          <p:nvSpPr>
            <p:cNvPr id="324" name="テキスト ボックス 323">
              <a:extLst>
                <a:ext uri="{FF2B5EF4-FFF2-40B4-BE49-F238E27FC236}">
                  <a16:creationId xmlns:a16="http://schemas.microsoft.com/office/drawing/2014/main" id="{C9FC6238-3C32-A376-25FC-3B2811F1BBA2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25" name="テキスト ボックス 324">
              <a:extLst>
                <a:ext uri="{FF2B5EF4-FFF2-40B4-BE49-F238E27FC236}">
                  <a16:creationId xmlns:a16="http://schemas.microsoft.com/office/drawing/2014/main" id="{7A1080B2-7E7D-4D04-D022-72FE9BDD6882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26" name="グループ化 325">
            <a:extLst>
              <a:ext uri="{FF2B5EF4-FFF2-40B4-BE49-F238E27FC236}">
                <a16:creationId xmlns:a16="http://schemas.microsoft.com/office/drawing/2014/main" id="{B1D97B0C-F1B0-B1E5-FB22-1212D24E3F11}"/>
              </a:ext>
            </a:extLst>
          </p:cNvPr>
          <p:cNvGrpSpPr/>
          <p:nvPr/>
        </p:nvGrpSpPr>
        <p:grpSpPr>
          <a:xfrm rot="16200000">
            <a:off x="1028061" y="1610893"/>
            <a:ext cx="550180" cy="129266"/>
            <a:chOff x="1348676" y="5471373"/>
            <a:chExt cx="550180" cy="129266"/>
          </a:xfrm>
        </p:grpSpPr>
        <p:sp>
          <p:nvSpPr>
            <p:cNvPr id="327" name="テキスト ボックス 326">
              <a:extLst>
                <a:ext uri="{FF2B5EF4-FFF2-40B4-BE49-F238E27FC236}">
                  <a16:creationId xmlns:a16="http://schemas.microsoft.com/office/drawing/2014/main" id="{98D70554-31EA-4ED0-DAA5-BF10090A39C1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28" name="テキスト ボックス 327">
              <a:extLst>
                <a:ext uri="{FF2B5EF4-FFF2-40B4-BE49-F238E27FC236}">
                  <a16:creationId xmlns:a16="http://schemas.microsoft.com/office/drawing/2014/main" id="{9ADCD06C-1F57-041F-67A9-B1B27B80240E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29" name="グループ化 328">
            <a:extLst>
              <a:ext uri="{FF2B5EF4-FFF2-40B4-BE49-F238E27FC236}">
                <a16:creationId xmlns:a16="http://schemas.microsoft.com/office/drawing/2014/main" id="{EA3820C5-E9AF-C26A-BD3F-AA05DCCCEDB5}"/>
              </a:ext>
            </a:extLst>
          </p:cNvPr>
          <p:cNvGrpSpPr/>
          <p:nvPr/>
        </p:nvGrpSpPr>
        <p:grpSpPr>
          <a:xfrm rot="16200000">
            <a:off x="1025475" y="1000525"/>
            <a:ext cx="555353" cy="129266"/>
            <a:chOff x="1856774" y="5469385"/>
            <a:chExt cx="555353" cy="129266"/>
          </a:xfrm>
        </p:grpSpPr>
        <p:sp>
          <p:nvSpPr>
            <p:cNvPr id="334" name="テキスト ボックス 333">
              <a:extLst>
                <a:ext uri="{FF2B5EF4-FFF2-40B4-BE49-F238E27FC236}">
                  <a16:creationId xmlns:a16="http://schemas.microsoft.com/office/drawing/2014/main" id="{ED511943-CEF8-9301-C71E-82CA58135EBB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65" name="テキスト ボックス 364">
              <a:extLst>
                <a:ext uri="{FF2B5EF4-FFF2-40B4-BE49-F238E27FC236}">
                  <a16:creationId xmlns:a16="http://schemas.microsoft.com/office/drawing/2014/main" id="{7A9F684B-AF98-DA0D-32CB-60BE444B6C5E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81" name="グループ化 380">
            <a:extLst>
              <a:ext uri="{FF2B5EF4-FFF2-40B4-BE49-F238E27FC236}">
                <a16:creationId xmlns:a16="http://schemas.microsoft.com/office/drawing/2014/main" id="{A0435CB9-E545-9A79-A721-BACDBC25D295}"/>
              </a:ext>
            </a:extLst>
          </p:cNvPr>
          <p:cNvGrpSpPr/>
          <p:nvPr/>
        </p:nvGrpSpPr>
        <p:grpSpPr>
          <a:xfrm rot="10800000">
            <a:off x="695123" y="2437213"/>
            <a:ext cx="578580" cy="161583"/>
            <a:chOff x="1840615" y="5448085"/>
            <a:chExt cx="578580" cy="161583"/>
          </a:xfrm>
        </p:grpSpPr>
        <p:sp>
          <p:nvSpPr>
            <p:cNvPr id="382" name="テキスト ボックス 381">
              <a:extLst>
                <a:ext uri="{FF2B5EF4-FFF2-40B4-BE49-F238E27FC236}">
                  <a16:creationId xmlns:a16="http://schemas.microsoft.com/office/drawing/2014/main" id="{FECF1447-E534-1064-1E92-949FD11C860D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83" name="テキスト ボックス 382">
              <a:extLst>
                <a:ext uri="{FF2B5EF4-FFF2-40B4-BE49-F238E27FC236}">
                  <a16:creationId xmlns:a16="http://schemas.microsoft.com/office/drawing/2014/main" id="{AF9FF972-D1A2-3708-AB6B-0C9599142F3A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84" name="グループ化 383">
            <a:extLst>
              <a:ext uri="{FF2B5EF4-FFF2-40B4-BE49-F238E27FC236}">
                <a16:creationId xmlns:a16="http://schemas.microsoft.com/office/drawing/2014/main" id="{37A1AD1F-712A-D330-E89E-BFF6E99D9DF0}"/>
              </a:ext>
            </a:extLst>
          </p:cNvPr>
          <p:cNvGrpSpPr/>
          <p:nvPr/>
        </p:nvGrpSpPr>
        <p:grpSpPr>
          <a:xfrm>
            <a:off x="1320598" y="2437213"/>
            <a:ext cx="578580" cy="161583"/>
            <a:chOff x="1840615" y="5451260"/>
            <a:chExt cx="578580" cy="161583"/>
          </a:xfrm>
        </p:grpSpPr>
        <p:sp>
          <p:nvSpPr>
            <p:cNvPr id="385" name="テキスト ボックス 384">
              <a:extLst>
                <a:ext uri="{FF2B5EF4-FFF2-40B4-BE49-F238E27FC236}">
                  <a16:creationId xmlns:a16="http://schemas.microsoft.com/office/drawing/2014/main" id="{B4669E5B-4481-AD3B-7B98-200166348E80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86" name="テキスト ボックス 385">
              <a:extLst>
                <a:ext uri="{FF2B5EF4-FFF2-40B4-BE49-F238E27FC236}">
                  <a16:creationId xmlns:a16="http://schemas.microsoft.com/office/drawing/2014/main" id="{967F04A5-354C-7D8C-EAC0-94D0761C5435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87" name="グループ化 386">
            <a:extLst>
              <a:ext uri="{FF2B5EF4-FFF2-40B4-BE49-F238E27FC236}">
                <a16:creationId xmlns:a16="http://schemas.microsoft.com/office/drawing/2014/main" id="{16DBE6B4-A9F0-57E5-4422-6062470B989C}"/>
              </a:ext>
            </a:extLst>
          </p:cNvPr>
          <p:cNvGrpSpPr/>
          <p:nvPr/>
        </p:nvGrpSpPr>
        <p:grpSpPr>
          <a:xfrm rot="16200000">
            <a:off x="1009083" y="2113399"/>
            <a:ext cx="578580" cy="161583"/>
            <a:chOff x="1840615" y="5451260"/>
            <a:chExt cx="578580" cy="161583"/>
          </a:xfrm>
        </p:grpSpPr>
        <p:sp>
          <p:nvSpPr>
            <p:cNvPr id="388" name="テキスト ボックス 387">
              <a:extLst>
                <a:ext uri="{FF2B5EF4-FFF2-40B4-BE49-F238E27FC236}">
                  <a16:creationId xmlns:a16="http://schemas.microsoft.com/office/drawing/2014/main" id="{84C77BC6-F044-D6EB-9536-E12B47829B84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89" name="テキスト ボックス 388">
              <a:extLst>
                <a:ext uri="{FF2B5EF4-FFF2-40B4-BE49-F238E27FC236}">
                  <a16:creationId xmlns:a16="http://schemas.microsoft.com/office/drawing/2014/main" id="{AA72C542-FC63-0EF6-06DC-F00BD602FFEB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90" name="グループ化 389">
            <a:extLst>
              <a:ext uri="{FF2B5EF4-FFF2-40B4-BE49-F238E27FC236}">
                <a16:creationId xmlns:a16="http://schemas.microsoft.com/office/drawing/2014/main" id="{A1631BF5-A7AA-8C39-3B85-46D67F3AEA15}"/>
              </a:ext>
            </a:extLst>
          </p:cNvPr>
          <p:cNvGrpSpPr/>
          <p:nvPr/>
        </p:nvGrpSpPr>
        <p:grpSpPr>
          <a:xfrm rot="5400000">
            <a:off x="1009083" y="2757362"/>
            <a:ext cx="578581" cy="161583"/>
            <a:chOff x="1840615" y="5451260"/>
            <a:chExt cx="578581" cy="161583"/>
          </a:xfrm>
        </p:grpSpPr>
        <p:sp>
          <p:nvSpPr>
            <p:cNvPr id="391" name="テキスト ボックス 390">
              <a:extLst>
                <a:ext uri="{FF2B5EF4-FFF2-40B4-BE49-F238E27FC236}">
                  <a16:creationId xmlns:a16="http://schemas.microsoft.com/office/drawing/2014/main" id="{AD308A4E-C4C6-CC68-2F7E-7A60493E4D85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00" name="テキスト ボックス 399">
              <a:extLst>
                <a:ext uri="{FF2B5EF4-FFF2-40B4-BE49-F238E27FC236}">
                  <a16:creationId xmlns:a16="http://schemas.microsoft.com/office/drawing/2014/main" id="{82EC86A7-79AE-3392-04EA-6C4BD3FBA669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01" name="グループ化 400">
            <a:extLst>
              <a:ext uri="{FF2B5EF4-FFF2-40B4-BE49-F238E27FC236}">
                <a16:creationId xmlns:a16="http://schemas.microsoft.com/office/drawing/2014/main" id="{ABF7CED4-1C26-B8CE-E791-9F970F8E43BA}"/>
              </a:ext>
            </a:extLst>
          </p:cNvPr>
          <p:cNvGrpSpPr/>
          <p:nvPr/>
        </p:nvGrpSpPr>
        <p:grpSpPr>
          <a:xfrm>
            <a:off x="1930616" y="1303454"/>
            <a:ext cx="552082" cy="129266"/>
            <a:chOff x="1346774" y="5470442"/>
            <a:chExt cx="552082" cy="129266"/>
          </a:xfrm>
        </p:grpSpPr>
        <p:sp>
          <p:nvSpPr>
            <p:cNvPr id="402" name="テキスト ボックス 401">
              <a:extLst>
                <a:ext uri="{FF2B5EF4-FFF2-40B4-BE49-F238E27FC236}">
                  <a16:creationId xmlns:a16="http://schemas.microsoft.com/office/drawing/2014/main" id="{58409A3A-EFD2-6B58-D745-5CB832AF7B18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03" name="テキスト ボックス 402">
              <a:extLst>
                <a:ext uri="{FF2B5EF4-FFF2-40B4-BE49-F238E27FC236}">
                  <a16:creationId xmlns:a16="http://schemas.microsoft.com/office/drawing/2014/main" id="{127B44D5-BD5E-F0D9-1593-1A13B4B59C6B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404" name="テキスト ボックス 403">
            <a:extLst>
              <a:ext uri="{FF2B5EF4-FFF2-40B4-BE49-F238E27FC236}">
                <a16:creationId xmlns:a16="http://schemas.microsoft.com/office/drawing/2014/main" id="{3BAE7DB8-C417-3861-9F3B-AC2A88E9CFEC}"/>
              </a:ext>
            </a:extLst>
          </p:cNvPr>
          <p:cNvSpPr txBox="1"/>
          <p:nvPr/>
        </p:nvSpPr>
        <p:spPr>
          <a:xfrm>
            <a:off x="2035585" y="556882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4587BB"/>
                </a:solidFill>
                <a:effectLst/>
                <a:latin typeface="Helvetica"/>
                <a:cs typeface="Helvetica"/>
              </a:rPr>
              <a:t>ZR</a:t>
            </a:r>
            <a:endParaRPr kumimoji="1" lang="ja-JP" altLang="en-US" sz="1600" baseline="30000" dirty="0">
              <a:solidFill>
                <a:srgbClr val="4587BB"/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405" name="グループ化 404">
            <a:extLst>
              <a:ext uri="{FF2B5EF4-FFF2-40B4-BE49-F238E27FC236}">
                <a16:creationId xmlns:a16="http://schemas.microsoft.com/office/drawing/2014/main" id="{C735017F-42CE-B3D7-859F-DD7FE43B280B}"/>
              </a:ext>
            </a:extLst>
          </p:cNvPr>
          <p:cNvGrpSpPr/>
          <p:nvPr/>
        </p:nvGrpSpPr>
        <p:grpSpPr>
          <a:xfrm>
            <a:off x="2528490" y="1303840"/>
            <a:ext cx="552896" cy="129916"/>
            <a:chOff x="1856774" y="5467731"/>
            <a:chExt cx="552896" cy="129916"/>
          </a:xfrm>
        </p:grpSpPr>
        <p:sp>
          <p:nvSpPr>
            <p:cNvPr id="406" name="テキスト ボックス 405">
              <a:extLst>
                <a:ext uri="{FF2B5EF4-FFF2-40B4-BE49-F238E27FC236}">
                  <a16:creationId xmlns:a16="http://schemas.microsoft.com/office/drawing/2014/main" id="{7EB8B8AE-5CA9-6839-1B1A-B46C00571427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07" name="テキスト ボックス 406">
              <a:extLst>
                <a:ext uri="{FF2B5EF4-FFF2-40B4-BE49-F238E27FC236}">
                  <a16:creationId xmlns:a16="http://schemas.microsoft.com/office/drawing/2014/main" id="{F49226B3-F544-0DD2-CB34-C8AA8A98FDF7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08" name="グループ化 407">
            <a:extLst>
              <a:ext uri="{FF2B5EF4-FFF2-40B4-BE49-F238E27FC236}">
                <a16:creationId xmlns:a16="http://schemas.microsoft.com/office/drawing/2014/main" id="{425ABF8F-7D35-6862-0A14-A6CE6535EFC1}"/>
              </a:ext>
            </a:extLst>
          </p:cNvPr>
          <p:cNvGrpSpPr/>
          <p:nvPr/>
        </p:nvGrpSpPr>
        <p:grpSpPr>
          <a:xfrm rot="16200000">
            <a:off x="2229001" y="1610893"/>
            <a:ext cx="550180" cy="129266"/>
            <a:chOff x="1348676" y="5471373"/>
            <a:chExt cx="550180" cy="129266"/>
          </a:xfrm>
        </p:grpSpPr>
        <p:sp>
          <p:nvSpPr>
            <p:cNvPr id="409" name="テキスト ボックス 408">
              <a:extLst>
                <a:ext uri="{FF2B5EF4-FFF2-40B4-BE49-F238E27FC236}">
                  <a16:creationId xmlns:a16="http://schemas.microsoft.com/office/drawing/2014/main" id="{B58C1D2B-C02D-B40D-4ACC-565ADA734F5A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10" name="テキスト ボックス 409">
              <a:extLst>
                <a:ext uri="{FF2B5EF4-FFF2-40B4-BE49-F238E27FC236}">
                  <a16:creationId xmlns:a16="http://schemas.microsoft.com/office/drawing/2014/main" id="{5D4AE191-B34C-AAFD-ABDA-3419F5AC6C30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11" name="グループ化 410">
            <a:extLst>
              <a:ext uri="{FF2B5EF4-FFF2-40B4-BE49-F238E27FC236}">
                <a16:creationId xmlns:a16="http://schemas.microsoft.com/office/drawing/2014/main" id="{B8D4164E-0232-66F4-8DC1-5365EF92EC77}"/>
              </a:ext>
            </a:extLst>
          </p:cNvPr>
          <p:cNvGrpSpPr/>
          <p:nvPr/>
        </p:nvGrpSpPr>
        <p:grpSpPr>
          <a:xfrm rot="16200000">
            <a:off x="2226415" y="1000525"/>
            <a:ext cx="555353" cy="129266"/>
            <a:chOff x="1856774" y="5469385"/>
            <a:chExt cx="555353" cy="129266"/>
          </a:xfrm>
        </p:grpSpPr>
        <p:sp>
          <p:nvSpPr>
            <p:cNvPr id="412" name="テキスト ボックス 411">
              <a:extLst>
                <a:ext uri="{FF2B5EF4-FFF2-40B4-BE49-F238E27FC236}">
                  <a16:creationId xmlns:a16="http://schemas.microsoft.com/office/drawing/2014/main" id="{21D93623-2995-2C10-2FE0-D2174A5BAAE7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13" name="テキスト ボックス 412">
              <a:extLst>
                <a:ext uri="{FF2B5EF4-FFF2-40B4-BE49-F238E27FC236}">
                  <a16:creationId xmlns:a16="http://schemas.microsoft.com/office/drawing/2014/main" id="{B3D546FE-5AFB-DF45-89CA-E90C4EAC421E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14" name="グループ化 413">
            <a:extLst>
              <a:ext uri="{FF2B5EF4-FFF2-40B4-BE49-F238E27FC236}">
                <a16:creationId xmlns:a16="http://schemas.microsoft.com/office/drawing/2014/main" id="{6377EB15-EAD1-19F9-1C45-9C0A47E4FD68}"/>
              </a:ext>
            </a:extLst>
          </p:cNvPr>
          <p:cNvGrpSpPr/>
          <p:nvPr/>
        </p:nvGrpSpPr>
        <p:grpSpPr>
          <a:xfrm rot="10800000">
            <a:off x="1896063" y="2437213"/>
            <a:ext cx="578580" cy="161583"/>
            <a:chOff x="1840615" y="5448085"/>
            <a:chExt cx="578580" cy="161583"/>
          </a:xfrm>
        </p:grpSpPr>
        <p:sp>
          <p:nvSpPr>
            <p:cNvPr id="415" name="テキスト ボックス 414">
              <a:extLst>
                <a:ext uri="{FF2B5EF4-FFF2-40B4-BE49-F238E27FC236}">
                  <a16:creationId xmlns:a16="http://schemas.microsoft.com/office/drawing/2014/main" id="{C99DD318-CEF8-0300-C093-AE471F73A197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16" name="テキスト ボックス 415">
              <a:extLst>
                <a:ext uri="{FF2B5EF4-FFF2-40B4-BE49-F238E27FC236}">
                  <a16:creationId xmlns:a16="http://schemas.microsoft.com/office/drawing/2014/main" id="{8F205810-F092-FA74-7573-28B6687D5E8E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17" name="グループ化 416">
            <a:extLst>
              <a:ext uri="{FF2B5EF4-FFF2-40B4-BE49-F238E27FC236}">
                <a16:creationId xmlns:a16="http://schemas.microsoft.com/office/drawing/2014/main" id="{A85F4ED9-05EF-3D1B-1922-A27930FE0DEC}"/>
              </a:ext>
            </a:extLst>
          </p:cNvPr>
          <p:cNvGrpSpPr/>
          <p:nvPr/>
        </p:nvGrpSpPr>
        <p:grpSpPr>
          <a:xfrm>
            <a:off x="2521538" y="2437213"/>
            <a:ext cx="578580" cy="161583"/>
            <a:chOff x="1840615" y="5451260"/>
            <a:chExt cx="578580" cy="161583"/>
          </a:xfrm>
        </p:grpSpPr>
        <p:sp>
          <p:nvSpPr>
            <p:cNvPr id="418" name="テキスト ボックス 417">
              <a:extLst>
                <a:ext uri="{FF2B5EF4-FFF2-40B4-BE49-F238E27FC236}">
                  <a16:creationId xmlns:a16="http://schemas.microsoft.com/office/drawing/2014/main" id="{B0E4299F-2602-B284-A321-0FCDB20128E3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19" name="テキスト ボックス 418">
              <a:extLst>
                <a:ext uri="{FF2B5EF4-FFF2-40B4-BE49-F238E27FC236}">
                  <a16:creationId xmlns:a16="http://schemas.microsoft.com/office/drawing/2014/main" id="{F5113C18-199F-A965-AB07-DE8629A02C4D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20" name="グループ化 419">
            <a:extLst>
              <a:ext uri="{FF2B5EF4-FFF2-40B4-BE49-F238E27FC236}">
                <a16:creationId xmlns:a16="http://schemas.microsoft.com/office/drawing/2014/main" id="{F3CC6F49-6A0B-B4C2-0F67-12844338EDEA}"/>
              </a:ext>
            </a:extLst>
          </p:cNvPr>
          <p:cNvGrpSpPr/>
          <p:nvPr/>
        </p:nvGrpSpPr>
        <p:grpSpPr>
          <a:xfrm rot="16200000">
            <a:off x="2210023" y="2113399"/>
            <a:ext cx="578580" cy="161583"/>
            <a:chOff x="1840615" y="5451260"/>
            <a:chExt cx="578580" cy="161583"/>
          </a:xfrm>
        </p:grpSpPr>
        <p:sp>
          <p:nvSpPr>
            <p:cNvPr id="421" name="テキスト ボックス 420">
              <a:extLst>
                <a:ext uri="{FF2B5EF4-FFF2-40B4-BE49-F238E27FC236}">
                  <a16:creationId xmlns:a16="http://schemas.microsoft.com/office/drawing/2014/main" id="{4ED240B1-657E-34C7-E476-8C98DE8097B3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22" name="テキスト ボックス 421">
              <a:extLst>
                <a:ext uri="{FF2B5EF4-FFF2-40B4-BE49-F238E27FC236}">
                  <a16:creationId xmlns:a16="http://schemas.microsoft.com/office/drawing/2014/main" id="{66A6172F-C90E-B10A-BBAB-B7BF5A294F0C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23" name="グループ化 422">
            <a:extLst>
              <a:ext uri="{FF2B5EF4-FFF2-40B4-BE49-F238E27FC236}">
                <a16:creationId xmlns:a16="http://schemas.microsoft.com/office/drawing/2014/main" id="{2AA9C6B6-0FE7-1FD3-6323-9EF11428ECB2}"/>
              </a:ext>
            </a:extLst>
          </p:cNvPr>
          <p:cNvGrpSpPr/>
          <p:nvPr/>
        </p:nvGrpSpPr>
        <p:grpSpPr>
          <a:xfrm rot="5400000">
            <a:off x="2210023" y="2757362"/>
            <a:ext cx="578581" cy="161583"/>
            <a:chOff x="1840615" y="5451260"/>
            <a:chExt cx="578581" cy="161583"/>
          </a:xfrm>
        </p:grpSpPr>
        <p:sp>
          <p:nvSpPr>
            <p:cNvPr id="424" name="テキスト ボックス 423">
              <a:extLst>
                <a:ext uri="{FF2B5EF4-FFF2-40B4-BE49-F238E27FC236}">
                  <a16:creationId xmlns:a16="http://schemas.microsoft.com/office/drawing/2014/main" id="{3867D9C0-72ED-34B3-A10C-6689430CEA68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25" name="テキスト ボックス 424">
              <a:extLst>
                <a:ext uri="{FF2B5EF4-FFF2-40B4-BE49-F238E27FC236}">
                  <a16:creationId xmlns:a16="http://schemas.microsoft.com/office/drawing/2014/main" id="{0440B2FF-7512-1B13-D1ED-94CC19508FA9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426" name="テキスト ボックス 425">
            <a:extLst>
              <a:ext uri="{FF2B5EF4-FFF2-40B4-BE49-F238E27FC236}">
                <a16:creationId xmlns:a16="http://schemas.microsoft.com/office/drawing/2014/main" id="{88C58119-A359-7E19-695D-D7A1E4395464}"/>
              </a:ext>
            </a:extLst>
          </p:cNvPr>
          <p:cNvSpPr txBox="1"/>
          <p:nvPr/>
        </p:nvSpPr>
        <p:spPr>
          <a:xfrm>
            <a:off x="10597088" y="556882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7B5291"/>
                </a:solidFill>
                <a:effectLst/>
                <a:latin typeface="Helvetica"/>
                <a:cs typeface="Helvetica"/>
              </a:rPr>
              <a:t>lambda</a:t>
            </a:r>
            <a:endParaRPr kumimoji="1" lang="ja-JP" altLang="en-US" sz="1600" baseline="30000" dirty="0">
              <a:solidFill>
                <a:srgbClr val="7B5291"/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427" name="グループ化 426">
            <a:extLst>
              <a:ext uri="{FF2B5EF4-FFF2-40B4-BE49-F238E27FC236}">
                <a16:creationId xmlns:a16="http://schemas.microsoft.com/office/drawing/2014/main" id="{409F9F89-FAA4-A612-4DAE-37FE7995ABD5}"/>
              </a:ext>
            </a:extLst>
          </p:cNvPr>
          <p:cNvGrpSpPr/>
          <p:nvPr/>
        </p:nvGrpSpPr>
        <p:grpSpPr>
          <a:xfrm>
            <a:off x="10499521" y="1303454"/>
            <a:ext cx="552082" cy="129266"/>
            <a:chOff x="1346774" y="5470442"/>
            <a:chExt cx="552082" cy="129266"/>
          </a:xfrm>
        </p:grpSpPr>
        <p:sp>
          <p:nvSpPr>
            <p:cNvPr id="428" name="テキスト ボックス 427">
              <a:extLst>
                <a:ext uri="{FF2B5EF4-FFF2-40B4-BE49-F238E27FC236}">
                  <a16:creationId xmlns:a16="http://schemas.microsoft.com/office/drawing/2014/main" id="{CA7FF475-455B-D678-F849-A1AF641874EB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29" name="テキスト ボックス 428">
              <a:extLst>
                <a:ext uri="{FF2B5EF4-FFF2-40B4-BE49-F238E27FC236}">
                  <a16:creationId xmlns:a16="http://schemas.microsoft.com/office/drawing/2014/main" id="{3C209D78-00C8-0AC8-F166-E460DA4A4D2E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30" name="グループ化 429">
            <a:extLst>
              <a:ext uri="{FF2B5EF4-FFF2-40B4-BE49-F238E27FC236}">
                <a16:creationId xmlns:a16="http://schemas.microsoft.com/office/drawing/2014/main" id="{DA1DFCE4-A727-07F1-8861-386109DBB131}"/>
              </a:ext>
            </a:extLst>
          </p:cNvPr>
          <p:cNvGrpSpPr/>
          <p:nvPr/>
        </p:nvGrpSpPr>
        <p:grpSpPr>
          <a:xfrm>
            <a:off x="11097395" y="1303840"/>
            <a:ext cx="552896" cy="129916"/>
            <a:chOff x="1856774" y="5467731"/>
            <a:chExt cx="552896" cy="129916"/>
          </a:xfrm>
        </p:grpSpPr>
        <p:sp>
          <p:nvSpPr>
            <p:cNvPr id="431" name="テキスト ボックス 430">
              <a:extLst>
                <a:ext uri="{FF2B5EF4-FFF2-40B4-BE49-F238E27FC236}">
                  <a16:creationId xmlns:a16="http://schemas.microsoft.com/office/drawing/2014/main" id="{6C924CF4-E922-B55E-B98C-75B54976EE1D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32" name="テキスト ボックス 431">
              <a:extLst>
                <a:ext uri="{FF2B5EF4-FFF2-40B4-BE49-F238E27FC236}">
                  <a16:creationId xmlns:a16="http://schemas.microsoft.com/office/drawing/2014/main" id="{3E2A1D2E-2875-4E51-AC1B-01BB3418493B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33" name="グループ化 432">
            <a:extLst>
              <a:ext uri="{FF2B5EF4-FFF2-40B4-BE49-F238E27FC236}">
                <a16:creationId xmlns:a16="http://schemas.microsoft.com/office/drawing/2014/main" id="{D65CD950-EBE4-BA29-CBDC-F385DA4CC380}"/>
              </a:ext>
            </a:extLst>
          </p:cNvPr>
          <p:cNvGrpSpPr/>
          <p:nvPr/>
        </p:nvGrpSpPr>
        <p:grpSpPr>
          <a:xfrm rot="16200000">
            <a:off x="10797906" y="1610893"/>
            <a:ext cx="550180" cy="129266"/>
            <a:chOff x="1348676" y="5471373"/>
            <a:chExt cx="550180" cy="129266"/>
          </a:xfrm>
        </p:grpSpPr>
        <p:sp>
          <p:nvSpPr>
            <p:cNvPr id="434" name="テキスト ボックス 433">
              <a:extLst>
                <a:ext uri="{FF2B5EF4-FFF2-40B4-BE49-F238E27FC236}">
                  <a16:creationId xmlns:a16="http://schemas.microsoft.com/office/drawing/2014/main" id="{2BF56FCC-AE85-4713-4373-5C6C4466E05D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35" name="テキスト ボックス 434">
              <a:extLst>
                <a:ext uri="{FF2B5EF4-FFF2-40B4-BE49-F238E27FC236}">
                  <a16:creationId xmlns:a16="http://schemas.microsoft.com/office/drawing/2014/main" id="{9C38ADFC-01CD-033B-EE7F-7481709F1FDF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36" name="グループ化 435">
            <a:extLst>
              <a:ext uri="{FF2B5EF4-FFF2-40B4-BE49-F238E27FC236}">
                <a16:creationId xmlns:a16="http://schemas.microsoft.com/office/drawing/2014/main" id="{F5F38A6C-122C-D826-E255-F71275302936}"/>
              </a:ext>
            </a:extLst>
          </p:cNvPr>
          <p:cNvGrpSpPr/>
          <p:nvPr/>
        </p:nvGrpSpPr>
        <p:grpSpPr>
          <a:xfrm rot="16200000">
            <a:off x="10795320" y="1000525"/>
            <a:ext cx="555353" cy="129266"/>
            <a:chOff x="1856774" y="5469385"/>
            <a:chExt cx="555353" cy="129266"/>
          </a:xfrm>
        </p:grpSpPr>
        <p:sp>
          <p:nvSpPr>
            <p:cNvPr id="437" name="テキスト ボックス 436">
              <a:extLst>
                <a:ext uri="{FF2B5EF4-FFF2-40B4-BE49-F238E27FC236}">
                  <a16:creationId xmlns:a16="http://schemas.microsoft.com/office/drawing/2014/main" id="{4A6032E4-E16F-A012-57D9-1B5DC7892A06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38" name="テキスト ボックス 437">
              <a:extLst>
                <a:ext uri="{FF2B5EF4-FFF2-40B4-BE49-F238E27FC236}">
                  <a16:creationId xmlns:a16="http://schemas.microsoft.com/office/drawing/2014/main" id="{2E3F7D80-7C9F-8F47-F368-79D9ED45CF8A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39" name="グループ化 438">
            <a:extLst>
              <a:ext uri="{FF2B5EF4-FFF2-40B4-BE49-F238E27FC236}">
                <a16:creationId xmlns:a16="http://schemas.microsoft.com/office/drawing/2014/main" id="{E4AA1A93-6D36-DFF5-660C-278708185F63}"/>
              </a:ext>
            </a:extLst>
          </p:cNvPr>
          <p:cNvGrpSpPr/>
          <p:nvPr/>
        </p:nvGrpSpPr>
        <p:grpSpPr>
          <a:xfrm rot="10800000">
            <a:off x="10469575" y="2437213"/>
            <a:ext cx="578580" cy="161583"/>
            <a:chOff x="1840615" y="5448085"/>
            <a:chExt cx="578580" cy="161583"/>
          </a:xfrm>
        </p:grpSpPr>
        <p:sp>
          <p:nvSpPr>
            <p:cNvPr id="440" name="テキスト ボックス 439">
              <a:extLst>
                <a:ext uri="{FF2B5EF4-FFF2-40B4-BE49-F238E27FC236}">
                  <a16:creationId xmlns:a16="http://schemas.microsoft.com/office/drawing/2014/main" id="{AC7EA1F7-53CA-2F36-6984-C2D08626E0EB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41" name="テキスト ボックス 440">
              <a:extLst>
                <a:ext uri="{FF2B5EF4-FFF2-40B4-BE49-F238E27FC236}">
                  <a16:creationId xmlns:a16="http://schemas.microsoft.com/office/drawing/2014/main" id="{3C0B7314-584E-7FEF-E872-D7A3E43CDC20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42" name="グループ化 441">
            <a:extLst>
              <a:ext uri="{FF2B5EF4-FFF2-40B4-BE49-F238E27FC236}">
                <a16:creationId xmlns:a16="http://schemas.microsoft.com/office/drawing/2014/main" id="{5905D03E-95C1-0A3E-D586-E09CC59AE9AA}"/>
              </a:ext>
            </a:extLst>
          </p:cNvPr>
          <p:cNvGrpSpPr/>
          <p:nvPr/>
        </p:nvGrpSpPr>
        <p:grpSpPr>
          <a:xfrm>
            <a:off x="11095050" y="2437213"/>
            <a:ext cx="578580" cy="161583"/>
            <a:chOff x="1840615" y="5451260"/>
            <a:chExt cx="578580" cy="161583"/>
          </a:xfrm>
        </p:grpSpPr>
        <p:sp>
          <p:nvSpPr>
            <p:cNvPr id="443" name="テキスト ボックス 442">
              <a:extLst>
                <a:ext uri="{FF2B5EF4-FFF2-40B4-BE49-F238E27FC236}">
                  <a16:creationId xmlns:a16="http://schemas.microsoft.com/office/drawing/2014/main" id="{57E62115-AAB1-EB55-B1A5-000F0BC6BBA1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44" name="テキスト ボックス 443">
              <a:extLst>
                <a:ext uri="{FF2B5EF4-FFF2-40B4-BE49-F238E27FC236}">
                  <a16:creationId xmlns:a16="http://schemas.microsoft.com/office/drawing/2014/main" id="{4CDE91D4-1657-1261-92C1-0B787A94AD0F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45" name="グループ化 444">
            <a:extLst>
              <a:ext uri="{FF2B5EF4-FFF2-40B4-BE49-F238E27FC236}">
                <a16:creationId xmlns:a16="http://schemas.microsoft.com/office/drawing/2014/main" id="{BF14F21E-E4A8-07F1-CEF5-B9EFE51BA578}"/>
              </a:ext>
            </a:extLst>
          </p:cNvPr>
          <p:cNvGrpSpPr/>
          <p:nvPr/>
        </p:nvGrpSpPr>
        <p:grpSpPr>
          <a:xfrm rot="16200000">
            <a:off x="10783535" y="2113399"/>
            <a:ext cx="578580" cy="161583"/>
            <a:chOff x="1840615" y="5451260"/>
            <a:chExt cx="578580" cy="161583"/>
          </a:xfrm>
        </p:grpSpPr>
        <p:sp>
          <p:nvSpPr>
            <p:cNvPr id="446" name="テキスト ボックス 445">
              <a:extLst>
                <a:ext uri="{FF2B5EF4-FFF2-40B4-BE49-F238E27FC236}">
                  <a16:creationId xmlns:a16="http://schemas.microsoft.com/office/drawing/2014/main" id="{F146EF18-1DF0-EE3A-5EAB-F3E1FC723B6F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47" name="テキスト ボックス 446">
              <a:extLst>
                <a:ext uri="{FF2B5EF4-FFF2-40B4-BE49-F238E27FC236}">
                  <a16:creationId xmlns:a16="http://schemas.microsoft.com/office/drawing/2014/main" id="{61820EAD-5225-E69B-3E71-AC1735770467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48" name="グループ化 447">
            <a:extLst>
              <a:ext uri="{FF2B5EF4-FFF2-40B4-BE49-F238E27FC236}">
                <a16:creationId xmlns:a16="http://schemas.microsoft.com/office/drawing/2014/main" id="{01F3F75A-9CD5-1BB1-D1CA-7A930C024B90}"/>
              </a:ext>
            </a:extLst>
          </p:cNvPr>
          <p:cNvGrpSpPr/>
          <p:nvPr/>
        </p:nvGrpSpPr>
        <p:grpSpPr>
          <a:xfrm rot="5400000">
            <a:off x="10783535" y="2757362"/>
            <a:ext cx="578581" cy="161583"/>
            <a:chOff x="1840615" y="5451260"/>
            <a:chExt cx="578581" cy="161583"/>
          </a:xfrm>
        </p:grpSpPr>
        <p:sp>
          <p:nvSpPr>
            <p:cNvPr id="449" name="テキスト ボックス 448">
              <a:extLst>
                <a:ext uri="{FF2B5EF4-FFF2-40B4-BE49-F238E27FC236}">
                  <a16:creationId xmlns:a16="http://schemas.microsoft.com/office/drawing/2014/main" id="{5131B5D5-F31A-BA49-C370-91CC29E0EC3F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50" name="テキスト ボックス 449">
              <a:extLst>
                <a:ext uri="{FF2B5EF4-FFF2-40B4-BE49-F238E27FC236}">
                  <a16:creationId xmlns:a16="http://schemas.microsoft.com/office/drawing/2014/main" id="{2C384B72-5C9D-5C85-5555-79A7C2C34909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56" name="グループ化 455">
            <a:extLst>
              <a:ext uri="{FF2B5EF4-FFF2-40B4-BE49-F238E27FC236}">
                <a16:creationId xmlns:a16="http://schemas.microsoft.com/office/drawing/2014/main" id="{3ECD8A77-80A3-F0C7-9305-D7CEF6EB4F89}"/>
              </a:ext>
            </a:extLst>
          </p:cNvPr>
          <p:cNvGrpSpPr/>
          <p:nvPr/>
        </p:nvGrpSpPr>
        <p:grpSpPr>
          <a:xfrm>
            <a:off x="7905055" y="6033389"/>
            <a:ext cx="1929677" cy="708062"/>
            <a:chOff x="7905055" y="6033389"/>
            <a:chExt cx="1929677" cy="708062"/>
          </a:xfrm>
        </p:grpSpPr>
        <p:sp>
          <p:nvSpPr>
            <p:cNvPr id="452" name="角丸四角形 451">
              <a:extLst>
                <a:ext uri="{FF2B5EF4-FFF2-40B4-BE49-F238E27FC236}">
                  <a16:creationId xmlns:a16="http://schemas.microsoft.com/office/drawing/2014/main" id="{58B7DD06-C3C2-E224-3AEE-9BD151EAFCFA}"/>
                </a:ext>
              </a:extLst>
            </p:cNvPr>
            <p:cNvSpPr/>
            <p:nvPr/>
          </p:nvSpPr>
          <p:spPr>
            <a:xfrm>
              <a:off x="7905055" y="6033389"/>
              <a:ext cx="1929677" cy="708062"/>
            </a:xfrm>
            <a:prstGeom prst="round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AEDDED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54" name="グラフィックス 453">
              <a:extLst>
                <a:ext uri="{FF2B5EF4-FFF2-40B4-BE49-F238E27FC236}">
                  <a16:creationId xmlns:a16="http://schemas.microsoft.com/office/drawing/2014/main" id="{2E1DC64E-A87F-39DA-697E-0C755D72C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 amt="26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505062" y="6120260"/>
              <a:ext cx="716068" cy="54421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159595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666924A7-C5AB-F64F-9593-A767FABC7F23}"/>
              </a:ext>
            </a:extLst>
          </p:cNvPr>
          <p:cNvGrpSpPr/>
          <p:nvPr/>
        </p:nvGrpSpPr>
        <p:grpSpPr>
          <a:xfrm>
            <a:off x="5061974" y="5260354"/>
            <a:ext cx="1530491" cy="1856457"/>
            <a:chOff x="10563916" y="4640009"/>
            <a:chExt cx="1530491" cy="1856457"/>
          </a:xfrm>
        </p:grpSpPr>
        <p:sp>
          <p:nvSpPr>
            <p:cNvPr id="22" name="円/楕円 21">
              <a:extLst>
                <a:ext uri="{FF2B5EF4-FFF2-40B4-BE49-F238E27FC236}">
                  <a16:creationId xmlns:a16="http://schemas.microsoft.com/office/drawing/2014/main" id="{E7E697D7-1032-1948-8364-9395686E15CD}"/>
                </a:ext>
              </a:extLst>
            </p:cNvPr>
            <p:cNvSpPr/>
            <p:nvPr/>
          </p:nvSpPr>
          <p:spPr>
            <a:xfrm>
              <a:off x="10563916" y="4640009"/>
              <a:ext cx="1530491" cy="1530491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</a:schemeClr>
                </a:gs>
                <a:gs pos="0">
                  <a:srgbClr val="F19EC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228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円/楕円 22">
              <a:extLst>
                <a:ext uri="{FF2B5EF4-FFF2-40B4-BE49-F238E27FC236}">
                  <a16:creationId xmlns:a16="http://schemas.microsoft.com/office/drawing/2014/main" id="{B262184F-DE3A-A140-A677-AA0DF3B2569B}"/>
                </a:ext>
              </a:extLst>
            </p:cNvPr>
            <p:cNvSpPr/>
            <p:nvPr/>
          </p:nvSpPr>
          <p:spPr>
            <a:xfrm>
              <a:off x="10563916" y="4965975"/>
              <a:ext cx="1530491" cy="1530491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</a:schemeClr>
                </a:gs>
                <a:gs pos="0">
                  <a:srgbClr val="94D18E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228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87A4541A-1ACD-ED43-AECA-D6A0B865285C}"/>
              </a:ext>
            </a:extLst>
          </p:cNvPr>
          <p:cNvGrpSpPr/>
          <p:nvPr/>
        </p:nvGrpSpPr>
        <p:grpSpPr>
          <a:xfrm>
            <a:off x="8003887" y="5260354"/>
            <a:ext cx="1530491" cy="1856457"/>
            <a:chOff x="10563916" y="4640009"/>
            <a:chExt cx="1530491" cy="1856457"/>
          </a:xfrm>
        </p:grpSpPr>
        <p:sp>
          <p:nvSpPr>
            <p:cNvPr id="29" name="円/楕円 28">
              <a:extLst>
                <a:ext uri="{FF2B5EF4-FFF2-40B4-BE49-F238E27FC236}">
                  <a16:creationId xmlns:a16="http://schemas.microsoft.com/office/drawing/2014/main" id="{183B0355-9ABF-C844-82B3-B7CF3DECCA74}"/>
                </a:ext>
              </a:extLst>
            </p:cNvPr>
            <p:cNvSpPr/>
            <p:nvPr/>
          </p:nvSpPr>
          <p:spPr>
            <a:xfrm>
              <a:off x="10563916" y="4640009"/>
              <a:ext cx="1530491" cy="1530491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</a:schemeClr>
                </a:gs>
                <a:gs pos="0">
                  <a:srgbClr val="F19EC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228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円/楕円 29">
              <a:extLst>
                <a:ext uri="{FF2B5EF4-FFF2-40B4-BE49-F238E27FC236}">
                  <a16:creationId xmlns:a16="http://schemas.microsoft.com/office/drawing/2014/main" id="{12C12E2F-41F2-444E-BBDE-AC7AD0426C06}"/>
                </a:ext>
              </a:extLst>
            </p:cNvPr>
            <p:cNvSpPr/>
            <p:nvPr/>
          </p:nvSpPr>
          <p:spPr>
            <a:xfrm>
              <a:off x="10563916" y="4965975"/>
              <a:ext cx="1530491" cy="1530491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</a:schemeClr>
                </a:gs>
                <a:gs pos="0">
                  <a:srgbClr val="94D18E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228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円/楕円 16">
            <a:extLst>
              <a:ext uri="{FF2B5EF4-FFF2-40B4-BE49-F238E27FC236}">
                <a16:creationId xmlns:a16="http://schemas.microsoft.com/office/drawing/2014/main" id="{898C2214-2882-BC49-9357-86B2D33BC568}"/>
              </a:ext>
            </a:extLst>
          </p:cNvPr>
          <p:cNvSpPr/>
          <p:nvPr/>
        </p:nvSpPr>
        <p:spPr>
          <a:xfrm>
            <a:off x="2975936" y="3602051"/>
            <a:ext cx="1530491" cy="1530491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F19EC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CCE843A-24F5-8C40-B96A-35248D27A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960" y="629"/>
            <a:ext cx="9623404" cy="3460853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E8155F9-03E8-6E48-920A-0045FC67184A}"/>
              </a:ext>
            </a:extLst>
          </p:cNvPr>
          <p:cNvSpPr txBox="1"/>
          <p:nvPr/>
        </p:nvSpPr>
        <p:spPr>
          <a:xfrm>
            <a:off x="0" y="25709"/>
            <a:ext cx="21848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example 1</a:t>
            </a:r>
          </a:p>
          <a:p>
            <a:r>
              <a:rPr kumimoji="1" lang="en-US" altLang="ja-JP" sz="16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kumimoji="1" lang="en-US" altLang="ja-JP" sz="1600" b="1" dirty="0" err="1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ShowNet</a:t>
            </a:r>
            <a:r>
              <a:rPr lang="en-US" altLang="ja-JP" sz="16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2021 </a:t>
            </a:r>
          </a:p>
          <a:p>
            <a:r>
              <a:rPr kumimoji="1" lang="en-US" altLang="ja-JP" sz="16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backbone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CE7DFE9-E056-3944-A935-8C299E4E1973}"/>
              </a:ext>
            </a:extLst>
          </p:cNvPr>
          <p:cNvSpPr txBox="1"/>
          <p:nvPr/>
        </p:nvSpPr>
        <p:spPr>
          <a:xfrm>
            <a:off x="1532003" y="1465560"/>
            <a:ext cx="967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4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Original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A49B7F1-4103-414F-A358-B931AEAE06AA}"/>
              </a:ext>
            </a:extLst>
          </p:cNvPr>
          <p:cNvSpPr txBox="1"/>
          <p:nvPr/>
        </p:nvSpPr>
        <p:spPr>
          <a:xfrm>
            <a:off x="1304584" y="5005229"/>
            <a:ext cx="119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4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PowerPoint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0113CBE5-6A6C-2F47-B4D0-9F04D7A87D2F}"/>
              </a:ext>
            </a:extLst>
          </p:cNvPr>
          <p:cNvCxnSpPr>
            <a:cxnSpLocks/>
          </p:cNvCxnSpPr>
          <p:nvPr/>
        </p:nvCxnSpPr>
        <p:spPr>
          <a:xfrm>
            <a:off x="2568582" y="3461482"/>
            <a:ext cx="96234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1C0B8B0-803A-4F4E-BE05-D1E4060E70B9}"/>
              </a:ext>
            </a:extLst>
          </p:cNvPr>
          <p:cNvCxnSpPr>
            <a:cxnSpLocks/>
          </p:cNvCxnSpPr>
          <p:nvPr/>
        </p:nvCxnSpPr>
        <p:spPr>
          <a:xfrm>
            <a:off x="2568582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8DA62318-FD15-4F4F-BC5D-0803799099C4}"/>
              </a:ext>
            </a:extLst>
          </p:cNvPr>
          <p:cNvCxnSpPr>
            <a:cxnSpLocks/>
          </p:cNvCxnSpPr>
          <p:nvPr/>
        </p:nvCxnSpPr>
        <p:spPr>
          <a:xfrm>
            <a:off x="7323144" y="4572732"/>
            <a:ext cx="8883" cy="2232250"/>
          </a:xfrm>
          <a:prstGeom prst="line">
            <a:avLst/>
          </a:prstGeom>
          <a:ln w="63500" cmpd="sng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294FE25-CA04-8D4B-9D4F-1C00201375C4}"/>
              </a:ext>
            </a:extLst>
          </p:cNvPr>
          <p:cNvCxnSpPr>
            <a:cxnSpLocks/>
          </p:cNvCxnSpPr>
          <p:nvPr/>
        </p:nvCxnSpPr>
        <p:spPr>
          <a:xfrm>
            <a:off x="10836746" y="4572732"/>
            <a:ext cx="8883" cy="2232250"/>
          </a:xfrm>
          <a:prstGeom prst="line">
            <a:avLst/>
          </a:prstGeom>
          <a:ln w="63500" cmpd="sng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248BD7EC-69F3-3948-AEDD-8A14D9964D33}"/>
              </a:ext>
            </a:extLst>
          </p:cNvPr>
          <p:cNvCxnSpPr>
            <a:cxnSpLocks/>
          </p:cNvCxnSpPr>
          <p:nvPr/>
        </p:nvCxnSpPr>
        <p:spPr>
          <a:xfrm>
            <a:off x="3732086" y="4572732"/>
            <a:ext cx="8883" cy="2232250"/>
          </a:xfrm>
          <a:prstGeom prst="line">
            <a:avLst/>
          </a:prstGeom>
          <a:ln w="63500" cmpd="sng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605EBEF2-A7C0-334A-AA24-1A889AF08B79}"/>
              </a:ext>
            </a:extLst>
          </p:cNvPr>
          <p:cNvGrpSpPr/>
          <p:nvPr/>
        </p:nvGrpSpPr>
        <p:grpSpPr>
          <a:xfrm>
            <a:off x="3352445" y="6756066"/>
            <a:ext cx="8260217" cy="0"/>
            <a:chOff x="3427509" y="6628753"/>
            <a:chExt cx="8260217" cy="0"/>
          </a:xfrm>
        </p:grpSpPr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B594B51E-0871-3446-984D-3E81DB91F0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32024" y="6628753"/>
              <a:ext cx="8155702" cy="0"/>
            </a:xfrm>
            <a:prstGeom prst="line">
              <a:avLst/>
            </a:prstGeom>
            <a:ln w="102870" cap="rnd" cmpd="sng">
              <a:solidFill>
                <a:schemeClr val="bg1">
                  <a:lumMod val="85000"/>
                </a:schemeClr>
              </a:solidFill>
              <a:prstDash val="sysDot"/>
            </a:ln>
            <a:effectLst>
              <a:glow rad="38100">
                <a:schemeClr val="bg1">
                  <a:lumMod val="9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03B9A52B-D723-C848-8956-D409405B6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7509" y="6628753"/>
              <a:ext cx="8155702" cy="0"/>
            </a:xfrm>
            <a:prstGeom prst="line">
              <a:avLst/>
            </a:prstGeom>
            <a:ln w="102870" cap="rnd" cmpd="sng">
              <a:solidFill>
                <a:schemeClr val="bg1">
                  <a:lumMod val="85000"/>
                </a:schemeClr>
              </a:solidFill>
              <a:prstDash val="sysDot"/>
            </a:ln>
            <a:effectLst>
              <a:glow rad="38100">
                <a:schemeClr val="bg1">
                  <a:lumMod val="9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44E35762-1B0C-4245-87E8-AFD8CBECB512}"/>
              </a:ext>
            </a:extLst>
          </p:cNvPr>
          <p:cNvCxnSpPr>
            <a:cxnSpLocks/>
          </p:cNvCxnSpPr>
          <p:nvPr/>
        </p:nvCxnSpPr>
        <p:spPr>
          <a:xfrm>
            <a:off x="2568582" y="3778424"/>
            <a:ext cx="954835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82F73FE9-A860-AB4C-8C85-871DFC7847DF}"/>
              </a:ext>
            </a:extLst>
          </p:cNvPr>
          <p:cNvCxnSpPr>
            <a:cxnSpLocks/>
          </p:cNvCxnSpPr>
          <p:nvPr/>
        </p:nvCxnSpPr>
        <p:spPr>
          <a:xfrm>
            <a:off x="2780182" y="4309973"/>
            <a:ext cx="752198" cy="0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円/楕円 18">
            <a:extLst>
              <a:ext uri="{FF2B5EF4-FFF2-40B4-BE49-F238E27FC236}">
                <a16:creationId xmlns:a16="http://schemas.microsoft.com/office/drawing/2014/main" id="{856034B3-939A-0A4C-978B-CF56411BDE15}"/>
              </a:ext>
            </a:extLst>
          </p:cNvPr>
          <p:cNvSpPr/>
          <p:nvPr/>
        </p:nvSpPr>
        <p:spPr>
          <a:xfrm>
            <a:off x="6525381" y="3602051"/>
            <a:ext cx="1530491" cy="1530491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F19EC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A9ECFC14-336B-9246-B431-7E64512C0B23}"/>
              </a:ext>
            </a:extLst>
          </p:cNvPr>
          <p:cNvCxnSpPr>
            <a:cxnSpLocks/>
          </p:cNvCxnSpPr>
          <p:nvPr/>
        </p:nvCxnSpPr>
        <p:spPr>
          <a:xfrm>
            <a:off x="7301138" y="3458307"/>
            <a:ext cx="0" cy="725141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8D34CBD4-A9F1-3442-A7F8-11AB7DB262F4}"/>
              </a:ext>
            </a:extLst>
          </p:cNvPr>
          <p:cNvCxnSpPr>
            <a:cxnSpLocks/>
          </p:cNvCxnSpPr>
          <p:nvPr/>
        </p:nvCxnSpPr>
        <p:spPr>
          <a:xfrm flipH="1" flipV="1">
            <a:off x="4630819" y="5794720"/>
            <a:ext cx="1114171" cy="338287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5EFE46DE-F70C-1043-B631-8251DC6CA300}"/>
              </a:ext>
            </a:extLst>
          </p:cNvPr>
          <p:cNvCxnSpPr>
            <a:cxnSpLocks/>
          </p:cNvCxnSpPr>
          <p:nvPr/>
        </p:nvCxnSpPr>
        <p:spPr>
          <a:xfrm flipH="1" flipV="1">
            <a:off x="4599070" y="5905846"/>
            <a:ext cx="1145049" cy="312388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AC1F7DC-1340-464F-858B-40CF55A8098A}"/>
              </a:ext>
            </a:extLst>
          </p:cNvPr>
          <p:cNvSpPr/>
          <p:nvPr/>
        </p:nvSpPr>
        <p:spPr>
          <a:xfrm>
            <a:off x="4387856" y="5511416"/>
            <a:ext cx="546294" cy="75595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4432C420-6D6A-534B-8F1A-C2C490AE327A}"/>
              </a:ext>
            </a:extLst>
          </p:cNvPr>
          <p:cNvSpPr/>
          <p:nvPr/>
        </p:nvSpPr>
        <p:spPr>
          <a:xfrm rot="12937149">
            <a:off x="5502035" y="6271874"/>
            <a:ext cx="157697" cy="444444"/>
          </a:xfrm>
          <a:custGeom>
            <a:avLst/>
            <a:gdLst>
              <a:gd name="connsiteX0" fmla="*/ 21509 w 195715"/>
              <a:gd name="connsiteY0" fmla="*/ 637113 h 643463"/>
              <a:gd name="connsiteX1" fmla="*/ 15159 w 195715"/>
              <a:gd name="connsiteY1" fmla="*/ 52913 h 643463"/>
              <a:gd name="connsiteX2" fmla="*/ 192959 w 195715"/>
              <a:gd name="connsiteY2" fmla="*/ 94188 h 643463"/>
              <a:gd name="connsiteX3" fmla="*/ 132634 w 195715"/>
              <a:gd name="connsiteY3" fmla="*/ 643463 h 643463"/>
              <a:gd name="connsiteX0" fmla="*/ 21509 w 197537"/>
              <a:gd name="connsiteY0" fmla="*/ 637113 h 637113"/>
              <a:gd name="connsiteX1" fmla="*/ 15159 w 197537"/>
              <a:gd name="connsiteY1" fmla="*/ 52913 h 637113"/>
              <a:gd name="connsiteX2" fmla="*/ 192959 w 197537"/>
              <a:gd name="connsiteY2" fmla="*/ 94188 h 637113"/>
              <a:gd name="connsiteX3" fmla="*/ 173909 w 197537"/>
              <a:gd name="connsiteY3" fmla="*/ 630763 h 637113"/>
              <a:gd name="connsiteX0" fmla="*/ 21509 w 200708"/>
              <a:gd name="connsiteY0" fmla="*/ 637113 h 637113"/>
              <a:gd name="connsiteX1" fmla="*/ 15159 w 200708"/>
              <a:gd name="connsiteY1" fmla="*/ 52913 h 637113"/>
              <a:gd name="connsiteX2" fmla="*/ 192959 w 200708"/>
              <a:gd name="connsiteY2" fmla="*/ 94188 h 637113"/>
              <a:gd name="connsiteX3" fmla="*/ 173909 w 200708"/>
              <a:gd name="connsiteY3" fmla="*/ 630763 h 637113"/>
              <a:gd name="connsiteX0" fmla="*/ 33373 w 212572"/>
              <a:gd name="connsiteY0" fmla="*/ 612281 h 612281"/>
              <a:gd name="connsiteX1" fmla="*/ 11148 w 212572"/>
              <a:gd name="connsiteY1" fmla="*/ 72531 h 612281"/>
              <a:gd name="connsiteX2" fmla="*/ 204823 w 212572"/>
              <a:gd name="connsiteY2" fmla="*/ 69356 h 612281"/>
              <a:gd name="connsiteX3" fmla="*/ 185773 w 212572"/>
              <a:gd name="connsiteY3" fmla="*/ 605931 h 612281"/>
              <a:gd name="connsiteX0" fmla="*/ 22225 w 201424"/>
              <a:gd name="connsiteY0" fmla="*/ 626699 h 626699"/>
              <a:gd name="connsiteX1" fmla="*/ 0 w 201424"/>
              <a:gd name="connsiteY1" fmla="*/ 86949 h 626699"/>
              <a:gd name="connsiteX2" fmla="*/ 193675 w 201424"/>
              <a:gd name="connsiteY2" fmla="*/ 83774 h 626699"/>
              <a:gd name="connsiteX3" fmla="*/ 174625 w 201424"/>
              <a:gd name="connsiteY3" fmla="*/ 620349 h 626699"/>
              <a:gd name="connsiteX0" fmla="*/ 22225 w 201424"/>
              <a:gd name="connsiteY0" fmla="*/ 644519 h 644519"/>
              <a:gd name="connsiteX1" fmla="*/ 0 w 201424"/>
              <a:gd name="connsiteY1" fmla="*/ 104769 h 644519"/>
              <a:gd name="connsiteX2" fmla="*/ 193675 w 201424"/>
              <a:gd name="connsiteY2" fmla="*/ 101594 h 644519"/>
              <a:gd name="connsiteX3" fmla="*/ 174625 w 201424"/>
              <a:gd name="connsiteY3" fmla="*/ 638169 h 644519"/>
              <a:gd name="connsiteX0" fmla="*/ 22225 w 195998"/>
              <a:gd name="connsiteY0" fmla="*/ 644519 h 644519"/>
              <a:gd name="connsiteX1" fmla="*/ 0 w 195998"/>
              <a:gd name="connsiteY1" fmla="*/ 104769 h 644519"/>
              <a:gd name="connsiteX2" fmla="*/ 193675 w 195998"/>
              <a:gd name="connsiteY2" fmla="*/ 101594 h 644519"/>
              <a:gd name="connsiteX3" fmla="*/ 174625 w 195998"/>
              <a:gd name="connsiteY3" fmla="*/ 638169 h 644519"/>
              <a:gd name="connsiteX0" fmla="*/ 22225 w 202972"/>
              <a:gd name="connsiteY0" fmla="*/ 644519 h 644519"/>
              <a:gd name="connsiteX1" fmla="*/ 0 w 202972"/>
              <a:gd name="connsiteY1" fmla="*/ 104769 h 644519"/>
              <a:gd name="connsiteX2" fmla="*/ 193675 w 202972"/>
              <a:gd name="connsiteY2" fmla="*/ 101594 h 644519"/>
              <a:gd name="connsiteX3" fmla="*/ 193675 w 202972"/>
              <a:gd name="connsiteY3" fmla="*/ 638169 h 644519"/>
              <a:gd name="connsiteX0" fmla="*/ 22225 w 196981"/>
              <a:gd name="connsiteY0" fmla="*/ 644519 h 644519"/>
              <a:gd name="connsiteX1" fmla="*/ 0 w 196981"/>
              <a:gd name="connsiteY1" fmla="*/ 104769 h 644519"/>
              <a:gd name="connsiteX2" fmla="*/ 193675 w 196981"/>
              <a:gd name="connsiteY2" fmla="*/ 101594 h 644519"/>
              <a:gd name="connsiteX3" fmla="*/ 193675 w 196981"/>
              <a:gd name="connsiteY3" fmla="*/ 638169 h 644519"/>
              <a:gd name="connsiteX0" fmla="*/ 22225 w 196981"/>
              <a:gd name="connsiteY0" fmla="*/ 644519 h 644519"/>
              <a:gd name="connsiteX1" fmla="*/ 0 w 196981"/>
              <a:gd name="connsiteY1" fmla="*/ 104769 h 644519"/>
              <a:gd name="connsiteX2" fmla="*/ 193675 w 196981"/>
              <a:gd name="connsiteY2" fmla="*/ 101594 h 644519"/>
              <a:gd name="connsiteX3" fmla="*/ 193675 w 196981"/>
              <a:gd name="connsiteY3" fmla="*/ 638169 h 644519"/>
              <a:gd name="connsiteX0" fmla="*/ 22371 w 197127"/>
              <a:gd name="connsiteY0" fmla="*/ 653852 h 653852"/>
              <a:gd name="connsiteX1" fmla="*/ 146 w 197127"/>
              <a:gd name="connsiteY1" fmla="*/ 114102 h 653852"/>
              <a:gd name="connsiteX2" fmla="*/ 193821 w 197127"/>
              <a:gd name="connsiteY2" fmla="*/ 110927 h 653852"/>
              <a:gd name="connsiteX3" fmla="*/ 193821 w 197127"/>
              <a:gd name="connsiteY3" fmla="*/ 647502 h 653852"/>
              <a:gd name="connsiteX0" fmla="*/ 22371 w 194016"/>
              <a:gd name="connsiteY0" fmla="*/ 653852 h 653852"/>
              <a:gd name="connsiteX1" fmla="*/ 146 w 194016"/>
              <a:gd name="connsiteY1" fmla="*/ 114102 h 653852"/>
              <a:gd name="connsiteX2" fmla="*/ 193821 w 194016"/>
              <a:gd name="connsiteY2" fmla="*/ 110927 h 653852"/>
              <a:gd name="connsiteX3" fmla="*/ 193821 w 194016"/>
              <a:gd name="connsiteY3" fmla="*/ 647502 h 65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016" h="653852">
                <a:moveTo>
                  <a:pt x="22371" y="653852"/>
                </a:moveTo>
                <a:cubicBezTo>
                  <a:pt x="11258" y="403820"/>
                  <a:pt x="6496" y="268089"/>
                  <a:pt x="146" y="114102"/>
                </a:cubicBezTo>
                <a:cubicBezTo>
                  <a:pt x="-6204" y="-39885"/>
                  <a:pt x="196467" y="-35123"/>
                  <a:pt x="193821" y="110927"/>
                </a:cubicBezTo>
                <a:cubicBezTo>
                  <a:pt x="191175" y="307777"/>
                  <a:pt x="194879" y="424194"/>
                  <a:pt x="193821" y="647502"/>
                </a:cubicBezTo>
              </a:path>
            </a:pathLst>
          </a:custGeom>
          <a:noFill/>
          <a:ln w="101600">
            <a:solidFill>
              <a:srgbClr val="BADD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11AF7D8C-37C0-9F41-A802-D0AA8CB745DA}"/>
              </a:ext>
            </a:extLst>
          </p:cNvPr>
          <p:cNvCxnSpPr>
            <a:cxnSpLocks/>
          </p:cNvCxnSpPr>
          <p:nvPr/>
        </p:nvCxnSpPr>
        <p:spPr>
          <a:xfrm flipH="1">
            <a:off x="8794549" y="6337711"/>
            <a:ext cx="6231" cy="574240"/>
          </a:xfrm>
          <a:prstGeom prst="line">
            <a:avLst/>
          </a:prstGeom>
          <a:ln w="101600" cmpd="sng">
            <a:solidFill>
              <a:srgbClr val="BADD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円/楕円 31">
            <a:extLst>
              <a:ext uri="{FF2B5EF4-FFF2-40B4-BE49-F238E27FC236}">
                <a16:creationId xmlns:a16="http://schemas.microsoft.com/office/drawing/2014/main" id="{3CAC7D2E-5135-7246-AF84-B9E1107D4559}"/>
              </a:ext>
            </a:extLst>
          </p:cNvPr>
          <p:cNvSpPr/>
          <p:nvPr/>
        </p:nvSpPr>
        <p:spPr>
          <a:xfrm>
            <a:off x="10035497" y="3602051"/>
            <a:ext cx="1530491" cy="1530491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F19EC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AD1EBA9B-4DD6-D74E-A408-CF7694B36376}"/>
              </a:ext>
            </a:extLst>
          </p:cNvPr>
          <p:cNvCxnSpPr>
            <a:cxnSpLocks/>
          </p:cNvCxnSpPr>
          <p:nvPr/>
        </p:nvCxnSpPr>
        <p:spPr>
          <a:xfrm flipH="1">
            <a:off x="8817692" y="4470174"/>
            <a:ext cx="1897784" cy="1675174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20590213-7E64-4A4D-8D90-F8AB00BB3104}"/>
              </a:ext>
            </a:extLst>
          </p:cNvPr>
          <p:cNvCxnSpPr>
            <a:cxnSpLocks/>
          </p:cNvCxnSpPr>
          <p:nvPr/>
        </p:nvCxnSpPr>
        <p:spPr>
          <a:xfrm flipH="1">
            <a:off x="7238494" y="4213556"/>
            <a:ext cx="972055" cy="5906"/>
          </a:xfrm>
          <a:prstGeom prst="line">
            <a:avLst/>
          </a:prstGeom>
          <a:ln w="101600" cmpd="sng">
            <a:solidFill>
              <a:srgbClr val="BADD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AE6E765D-327F-BD46-8668-CFB44AE43410}"/>
              </a:ext>
            </a:extLst>
          </p:cNvPr>
          <p:cNvCxnSpPr>
            <a:cxnSpLocks/>
          </p:cNvCxnSpPr>
          <p:nvPr/>
        </p:nvCxnSpPr>
        <p:spPr>
          <a:xfrm>
            <a:off x="10825942" y="3468921"/>
            <a:ext cx="0" cy="692302"/>
          </a:xfrm>
          <a:prstGeom prst="line">
            <a:avLst/>
          </a:prstGeom>
          <a:ln w="101600" cmpd="sng">
            <a:solidFill>
              <a:srgbClr val="BADD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5518B487-AA61-3644-AFB6-65654B69E511}"/>
              </a:ext>
            </a:extLst>
          </p:cNvPr>
          <p:cNvCxnSpPr>
            <a:cxnSpLocks/>
          </p:cNvCxnSpPr>
          <p:nvPr/>
        </p:nvCxnSpPr>
        <p:spPr>
          <a:xfrm flipH="1">
            <a:off x="7231290" y="6294995"/>
            <a:ext cx="1524865" cy="610631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F08C7338-1141-9E41-A85F-B29B9535EED9}"/>
              </a:ext>
            </a:extLst>
          </p:cNvPr>
          <p:cNvCxnSpPr>
            <a:cxnSpLocks/>
          </p:cNvCxnSpPr>
          <p:nvPr/>
        </p:nvCxnSpPr>
        <p:spPr>
          <a:xfrm flipH="1">
            <a:off x="5848149" y="6337711"/>
            <a:ext cx="6231" cy="574240"/>
          </a:xfrm>
          <a:prstGeom prst="line">
            <a:avLst/>
          </a:prstGeom>
          <a:ln w="101600" cmpd="sng">
            <a:solidFill>
              <a:srgbClr val="BADD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61852500-9DF4-8E46-8C9D-78C34C0E4653}"/>
              </a:ext>
            </a:extLst>
          </p:cNvPr>
          <p:cNvCxnSpPr>
            <a:cxnSpLocks/>
          </p:cNvCxnSpPr>
          <p:nvPr/>
        </p:nvCxnSpPr>
        <p:spPr>
          <a:xfrm>
            <a:off x="5939197" y="6376623"/>
            <a:ext cx="687039" cy="501447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7C82E931-DEA0-CD4D-881D-A59CC3305415}"/>
              </a:ext>
            </a:extLst>
          </p:cNvPr>
          <p:cNvCxnSpPr>
            <a:cxnSpLocks/>
          </p:cNvCxnSpPr>
          <p:nvPr/>
        </p:nvCxnSpPr>
        <p:spPr>
          <a:xfrm>
            <a:off x="5929329" y="6271831"/>
            <a:ext cx="1393815" cy="625781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4595C708-4874-DE45-A118-E3D16C1E58D1}"/>
              </a:ext>
            </a:extLst>
          </p:cNvPr>
          <p:cNvCxnSpPr>
            <a:cxnSpLocks/>
          </p:cNvCxnSpPr>
          <p:nvPr/>
        </p:nvCxnSpPr>
        <p:spPr>
          <a:xfrm flipH="1">
            <a:off x="5991191" y="6251326"/>
            <a:ext cx="2811049" cy="0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7F381C44-2290-0148-B2C4-04601F087C25}"/>
              </a:ext>
            </a:extLst>
          </p:cNvPr>
          <p:cNvCxnSpPr>
            <a:cxnSpLocks/>
          </p:cNvCxnSpPr>
          <p:nvPr/>
        </p:nvCxnSpPr>
        <p:spPr>
          <a:xfrm flipH="1">
            <a:off x="5929329" y="4367123"/>
            <a:ext cx="4916300" cy="1828684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F6E4265A-2FD5-AB41-B461-CC54D0F73D6D}"/>
              </a:ext>
            </a:extLst>
          </p:cNvPr>
          <p:cNvCxnSpPr>
            <a:cxnSpLocks/>
          </p:cNvCxnSpPr>
          <p:nvPr/>
        </p:nvCxnSpPr>
        <p:spPr>
          <a:xfrm>
            <a:off x="3630121" y="3473768"/>
            <a:ext cx="0" cy="712855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5DF257B3-C747-E748-BAF9-D89566F0501D}"/>
              </a:ext>
            </a:extLst>
          </p:cNvPr>
          <p:cNvCxnSpPr>
            <a:cxnSpLocks/>
          </p:cNvCxnSpPr>
          <p:nvPr/>
        </p:nvCxnSpPr>
        <p:spPr>
          <a:xfrm>
            <a:off x="3812300" y="3461482"/>
            <a:ext cx="0" cy="725141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20E927D7-23B7-874B-9695-591CB0AE8ACA}"/>
              </a:ext>
            </a:extLst>
          </p:cNvPr>
          <p:cNvCxnSpPr>
            <a:cxnSpLocks/>
          </p:cNvCxnSpPr>
          <p:nvPr/>
        </p:nvCxnSpPr>
        <p:spPr>
          <a:xfrm flipH="1">
            <a:off x="9930790" y="4288395"/>
            <a:ext cx="876493" cy="2698"/>
          </a:xfrm>
          <a:prstGeom prst="line">
            <a:avLst/>
          </a:prstGeom>
          <a:ln w="152400" cmpd="sng">
            <a:solidFill>
              <a:srgbClr val="CFDDE9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D834AE45-A603-3541-8235-BB6AD95EA1B2}"/>
              </a:ext>
            </a:extLst>
          </p:cNvPr>
          <p:cNvCxnSpPr>
            <a:cxnSpLocks/>
          </p:cNvCxnSpPr>
          <p:nvPr/>
        </p:nvCxnSpPr>
        <p:spPr>
          <a:xfrm flipH="1">
            <a:off x="8842956" y="6018197"/>
            <a:ext cx="917308" cy="236419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C9DD02B0-DA46-8149-8913-FCECDBFE07C4}"/>
              </a:ext>
            </a:extLst>
          </p:cNvPr>
          <p:cNvCxnSpPr>
            <a:cxnSpLocks/>
          </p:cNvCxnSpPr>
          <p:nvPr/>
        </p:nvCxnSpPr>
        <p:spPr>
          <a:xfrm flipH="1">
            <a:off x="10859640" y="4293982"/>
            <a:ext cx="1079614" cy="0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7460B78F-4580-2F4D-8C58-F90653A568C0}"/>
              </a:ext>
            </a:extLst>
          </p:cNvPr>
          <p:cNvCxnSpPr>
            <a:cxnSpLocks/>
          </p:cNvCxnSpPr>
          <p:nvPr/>
        </p:nvCxnSpPr>
        <p:spPr>
          <a:xfrm flipH="1" flipV="1">
            <a:off x="11200420" y="3461482"/>
            <a:ext cx="773162" cy="880884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A15B343E-7B54-5845-B248-95A3011CE5A6}"/>
              </a:ext>
            </a:extLst>
          </p:cNvPr>
          <p:cNvCxnSpPr>
            <a:cxnSpLocks/>
          </p:cNvCxnSpPr>
          <p:nvPr/>
        </p:nvCxnSpPr>
        <p:spPr>
          <a:xfrm flipH="1">
            <a:off x="8930224" y="5866158"/>
            <a:ext cx="927540" cy="270646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6A109CD3-C801-C349-8170-FB0855EA5DAC}"/>
              </a:ext>
            </a:extLst>
          </p:cNvPr>
          <p:cNvCxnSpPr>
            <a:cxnSpLocks/>
          </p:cNvCxnSpPr>
          <p:nvPr/>
        </p:nvCxnSpPr>
        <p:spPr>
          <a:xfrm flipH="1">
            <a:off x="8986001" y="4392419"/>
            <a:ext cx="1709306" cy="178588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88E480B3-1A59-144A-9DD7-435D61C2C196}"/>
              </a:ext>
            </a:extLst>
          </p:cNvPr>
          <p:cNvCxnSpPr>
            <a:cxnSpLocks/>
          </p:cNvCxnSpPr>
          <p:nvPr/>
        </p:nvCxnSpPr>
        <p:spPr>
          <a:xfrm flipH="1">
            <a:off x="4199131" y="6202032"/>
            <a:ext cx="1470039" cy="614050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4098C8E8-CFA6-6549-A756-7483582C74E0}"/>
              </a:ext>
            </a:extLst>
          </p:cNvPr>
          <p:cNvCxnSpPr>
            <a:cxnSpLocks/>
          </p:cNvCxnSpPr>
          <p:nvPr/>
        </p:nvCxnSpPr>
        <p:spPr>
          <a:xfrm flipH="1" flipV="1">
            <a:off x="8788981" y="6195808"/>
            <a:ext cx="536392" cy="726232"/>
          </a:xfrm>
          <a:prstGeom prst="line">
            <a:avLst/>
          </a:prstGeom>
          <a:ln w="152400" cmpd="sng">
            <a:solidFill>
              <a:srgbClr val="CFDDE9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84A3AB97-B982-E84C-99FE-CEABC65C4954}"/>
              </a:ext>
            </a:extLst>
          </p:cNvPr>
          <p:cNvCxnSpPr>
            <a:cxnSpLocks/>
          </p:cNvCxnSpPr>
          <p:nvPr/>
        </p:nvCxnSpPr>
        <p:spPr>
          <a:xfrm flipH="1" flipV="1">
            <a:off x="8831692" y="6259648"/>
            <a:ext cx="1697594" cy="618422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86FBC626-B696-154E-AF5C-574E114E597F}"/>
              </a:ext>
            </a:extLst>
          </p:cNvPr>
          <p:cNvCxnSpPr>
            <a:cxnSpLocks/>
          </p:cNvCxnSpPr>
          <p:nvPr/>
        </p:nvCxnSpPr>
        <p:spPr>
          <a:xfrm>
            <a:off x="7441417" y="4508646"/>
            <a:ext cx="1234930" cy="1535922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F9D45340-598E-2D43-8BCD-2B2D062A9BC4}"/>
              </a:ext>
            </a:extLst>
          </p:cNvPr>
          <p:cNvSpPr/>
          <p:nvPr/>
        </p:nvSpPr>
        <p:spPr>
          <a:xfrm>
            <a:off x="8716028" y="5700904"/>
            <a:ext cx="157697" cy="444444"/>
          </a:xfrm>
          <a:custGeom>
            <a:avLst/>
            <a:gdLst>
              <a:gd name="connsiteX0" fmla="*/ 21509 w 195715"/>
              <a:gd name="connsiteY0" fmla="*/ 637113 h 643463"/>
              <a:gd name="connsiteX1" fmla="*/ 15159 w 195715"/>
              <a:gd name="connsiteY1" fmla="*/ 52913 h 643463"/>
              <a:gd name="connsiteX2" fmla="*/ 192959 w 195715"/>
              <a:gd name="connsiteY2" fmla="*/ 94188 h 643463"/>
              <a:gd name="connsiteX3" fmla="*/ 132634 w 195715"/>
              <a:gd name="connsiteY3" fmla="*/ 643463 h 643463"/>
              <a:gd name="connsiteX0" fmla="*/ 21509 w 197537"/>
              <a:gd name="connsiteY0" fmla="*/ 637113 h 637113"/>
              <a:gd name="connsiteX1" fmla="*/ 15159 w 197537"/>
              <a:gd name="connsiteY1" fmla="*/ 52913 h 637113"/>
              <a:gd name="connsiteX2" fmla="*/ 192959 w 197537"/>
              <a:gd name="connsiteY2" fmla="*/ 94188 h 637113"/>
              <a:gd name="connsiteX3" fmla="*/ 173909 w 197537"/>
              <a:gd name="connsiteY3" fmla="*/ 630763 h 637113"/>
              <a:gd name="connsiteX0" fmla="*/ 21509 w 200708"/>
              <a:gd name="connsiteY0" fmla="*/ 637113 h 637113"/>
              <a:gd name="connsiteX1" fmla="*/ 15159 w 200708"/>
              <a:gd name="connsiteY1" fmla="*/ 52913 h 637113"/>
              <a:gd name="connsiteX2" fmla="*/ 192959 w 200708"/>
              <a:gd name="connsiteY2" fmla="*/ 94188 h 637113"/>
              <a:gd name="connsiteX3" fmla="*/ 173909 w 200708"/>
              <a:gd name="connsiteY3" fmla="*/ 630763 h 637113"/>
              <a:gd name="connsiteX0" fmla="*/ 33373 w 212572"/>
              <a:gd name="connsiteY0" fmla="*/ 612281 h 612281"/>
              <a:gd name="connsiteX1" fmla="*/ 11148 w 212572"/>
              <a:gd name="connsiteY1" fmla="*/ 72531 h 612281"/>
              <a:gd name="connsiteX2" fmla="*/ 204823 w 212572"/>
              <a:gd name="connsiteY2" fmla="*/ 69356 h 612281"/>
              <a:gd name="connsiteX3" fmla="*/ 185773 w 212572"/>
              <a:gd name="connsiteY3" fmla="*/ 605931 h 612281"/>
              <a:gd name="connsiteX0" fmla="*/ 22225 w 201424"/>
              <a:gd name="connsiteY0" fmla="*/ 626699 h 626699"/>
              <a:gd name="connsiteX1" fmla="*/ 0 w 201424"/>
              <a:gd name="connsiteY1" fmla="*/ 86949 h 626699"/>
              <a:gd name="connsiteX2" fmla="*/ 193675 w 201424"/>
              <a:gd name="connsiteY2" fmla="*/ 83774 h 626699"/>
              <a:gd name="connsiteX3" fmla="*/ 174625 w 201424"/>
              <a:gd name="connsiteY3" fmla="*/ 620349 h 626699"/>
              <a:gd name="connsiteX0" fmla="*/ 22225 w 201424"/>
              <a:gd name="connsiteY0" fmla="*/ 644519 h 644519"/>
              <a:gd name="connsiteX1" fmla="*/ 0 w 201424"/>
              <a:gd name="connsiteY1" fmla="*/ 104769 h 644519"/>
              <a:gd name="connsiteX2" fmla="*/ 193675 w 201424"/>
              <a:gd name="connsiteY2" fmla="*/ 101594 h 644519"/>
              <a:gd name="connsiteX3" fmla="*/ 174625 w 201424"/>
              <a:gd name="connsiteY3" fmla="*/ 638169 h 644519"/>
              <a:gd name="connsiteX0" fmla="*/ 22225 w 195998"/>
              <a:gd name="connsiteY0" fmla="*/ 644519 h 644519"/>
              <a:gd name="connsiteX1" fmla="*/ 0 w 195998"/>
              <a:gd name="connsiteY1" fmla="*/ 104769 h 644519"/>
              <a:gd name="connsiteX2" fmla="*/ 193675 w 195998"/>
              <a:gd name="connsiteY2" fmla="*/ 101594 h 644519"/>
              <a:gd name="connsiteX3" fmla="*/ 174625 w 195998"/>
              <a:gd name="connsiteY3" fmla="*/ 638169 h 644519"/>
              <a:gd name="connsiteX0" fmla="*/ 22225 w 202972"/>
              <a:gd name="connsiteY0" fmla="*/ 644519 h 644519"/>
              <a:gd name="connsiteX1" fmla="*/ 0 w 202972"/>
              <a:gd name="connsiteY1" fmla="*/ 104769 h 644519"/>
              <a:gd name="connsiteX2" fmla="*/ 193675 w 202972"/>
              <a:gd name="connsiteY2" fmla="*/ 101594 h 644519"/>
              <a:gd name="connsiteX3" fmla="*/ 193675 w 202972"/>
              <a:gd name="connsiteY3" fmla="*/ 638169 h 644519"/>
              <a:gd name="connsiteX0" fmla="*/ 22225 w 196981"/>
              <a:gd name="connsiteY0" fmla="*/ 644519 h 644519"/>
              <a:gd name="connsiteX1" fmla="*/ 0 w 196981"/>
              <a:gd name="connsiteY1" fmla="*/ 104769 h 644519"/>
              <a:gd name="connsiteX2" fmla="*/ 193675 w 196981"/>
              <a:gd name="connsiteY2" fmla="*/ 101594 h 644519"/>
              <a:gd name="connsiteX3" fmla="*/ 193675 w 196981"/>
              <a:gd name="connsiteY3" fmla="*/ 638169 h 644519"/>
              <a:gd name="connsiteX0" fmla="*/ 22225 w 196981"/>
              <a:gd name="connsiteY0" fmla="*/ 644519 h 644519"/>
              <a:gd name="connsiteX1" fmla="*/ 0 w 196981"/>
              <a:gd name="connsiteY1" fmla="*/ 104769 h 644519"/>
              <a:gd name="connsiteX2" fmla="*/ 193675 w 196981"/>
              <a:gd name="connsiteY2" fmla="*/ 101594 h 644519"/>
              <a:gd name="connsiteX3" fmla="*/ 193675 w 196981"/>
              <a:gd name="connsiteY3" fmla="*/ 638169 h 644519"/>
              <a:gd name="connsiteX0" fmla="*/ 22371 w 197127"/>
              <a:gd name="connsiteY0" fmla="*/ 653852 h 653852"/>
              <a:gd name="connsiteX1" fmla="*/ 146 w 197127"/>
              <a:gd name="connsiteY1" fmla="*/ 114102 h 653852"/>
              <a:gd name="connsiteX2" fmla="*/ 193821 w 197127"/>
              <a:gd name="connsiteY2" fmla="*/ 110927 h 653852"/>
              <a:gd name="connsiteX3" fmla="*/ 193821 w 197127"/>
              <a:gd name="connsiteY3" fmla="*/ 647502 h 653852"/>
              <a:gd name="connsiteX0" fmla="*/ 22371 w 194016"/>
              <a:gd name="connsiteY0" fmla="*/ 653852 h 653852"/>
              <a:gd name="connsiteX1" fmla="*/ 146 w 194016"/>
              <a:gd name="connsiteY1" fmla="*/ 114102 h 653852"/>
              <a:gd name="connsiteX2" fmla="*/ 193821 w 194016"/>
              <a:gd name="connsiteY2" fmla="*/ 110927 h 653852"/>
              <a:gd name="connsiteX3" fmla="*/ 193821 w 194016"/>
              <a:gd name="connsiteY3" fmla="*/ 647502 h 65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016" h="653852">
                <a:moveTo>
                  <a:pt x="22371" y="653852"/>
                </a:moveTo>
                <a:cubicBezTo>
                  <a:pt x="11258" y="403820"/>
                  <a:pt x="6496" y="268089"/>
                  <a:pt x="146" y="114102"/>
                </a:cubicBezTo>
                <a:cubicBezTo>
                  <a:pt x="-6204" y="-39885"/>
                  <a:pt x="196467" y="-35123"/>
                  <a:pt x="193821" y="110927"/>
                </a:cubicBezTo>
                <a:cubicBezTo>
                  <a:pt x="191175" y="307777"/>
                  <a:pt x="194879" y="424194"/>
                  <a:pt x="193821" y="647502"/>
                </a:cubicBezTo>
              </a:path>
            </a:pathLst>
          </a:custGeom>
          <a:noFill/>
          <a:ln w="101600">
            <a:solidFill>
              <a:srgbClr val="BADD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CD483943-46F1-FA45-BAA0-743C9D23995D}"/>
              </a:ext>
            </a:extLst>
          </p:cNvPr>
          <p:cNvCxnSpPr>
            <a:cxnSpLocks/>
          </p:cNvCxnSpPr>
          <p:nvPr/>
        </p:nvCxnSpPr>
        <p:spPr>
          <a:xfrm flipH="1" flipV="1">
            <a:off x="3762370" y="4437803"/>
            <a:ext cx="2019057" cy="1653445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>
            <a:extLst>
              <a:ext uri="{FF2B5EF4-FFF2-40B4-BE49-F238E27FC236}">
                <a16:creationId xmlns:a16="http://schemas.microsoft.com/office/drawing/2014/main" id="{2121C815-B208-F649-930E-1A8C817AF968}"/>
              </a:ext>
            </a:extLst>
          </p:cNvPr>
          <p:cNvCxnSpPr>
            <a:cxnSpLocks/>
          </p:cNvCxnSpPr>
          <p:nvPr/>
        </p:nvCxnSpPr>
        <p:spPr>
          <a:xfrm>
            <a:off x="5716747" y="5461490"/>
            <a:ext cx="83658" cy="683858"/>
          </a:xfrm>
          <a:prstGeom prst="line">
            <a:avLst/>
          </a:prstGeom>
          <a:ln w="101600" cmpd="sng">
            <a:solidFill>
              <a:srgbClr val="B8E0E2"/>
            </a:solidFill>
            <a:prstDash val="sysDot"/>
            <a:headEnd type="triangle" w="sm" len="sm"/>
            <a:tailEnd w="sm" len="sm"/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id="{D15530A2-E47A-1A41-91F2-226E6B53DF68}"/>
              </a:ext>
            </a:extLst>
          </p:cNvPr>
          <p:cNvCxnSpPr>
            <a:cxnSpLocks/>
          </p:cNvCxnSpPr>
          <p:nvPr/>
        </p:nvCxnSpPr>
        <p:spPr>
          <a:xfrm>
            <a:off x="10843092" y="4572732"/>
            <a:ext cx="8883" cy="2232250"/>
          </a:xfrm>
          <a:prstGeom prst="line">
            <a:avLst/>
          </a:prstGeom>
          <a:ln w="63500" cmpd="sng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C35B7001-F0E2-FA41-8EE1-2ABABA68601D}"/>
              </a:ext>
            </a:extLst>
          </p:cNvPr>
          <p:cNvCxnSpPr>
            <a:cxnSpLocks/>
          </p:cNvCxnSpPr>
          <p:nvPr/>
        </p:nvCxnSpPr>
        <p:spPr>
          <a:xfrm flipH="1">
            <a:off x="5854380" y="4430651"/>
            <a:ext cx="1380654" cy="1659733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88213ABF-5F8A-A14D-8130-439CC322E6F9}"/>
              </a:ext>
            </a:extLst>
          </p:cNvPr>
          <p:cNvCxnSpPr>
            <a:cxnSpLocks/>
          </p:cNvCxnSpPr>
          <p:nvPr/>
        </p:nvCxnSpPr>
        <p:spPr>
          <a:xfrm flipH="1" flipV="1">
            <a:off x="3912910" y="4306793"/>
            <a:ext cx="4787960" cy="1838555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>
            <a:extLst>
              <a:ext uri="{FF2B5EF4-FFF2-40B4-BE49-F238E27FC236}">
                <a16:creationId xmlns:a16="http://schemas.microsoft.com/office/drawing/2014/main" id="{BAFEF36C-102D-604A-B5A2-5C4D5DE4F38C}"/>
              </a:ext>
            </a:extLst>
          </p:cNvPr>
          <p:cNvCxnSpPr>
            <a:cxnSpLocks/>
          </p:cNvCxnSpPr>
          <p:nvPr/>
        </p:nvCxnSpPr>
        <p:spPr>
          <a:xfrm flipH="1" flipV="1">
            <a:off x="3858935" y="4421093"/>
            <a:ext cx="4787960" cy="1838555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8FC214E1-5491-7140-946A-2D5792CE0542}"/>
              </a:ext>
            </a:extLst>
          </p:cNvPr>
          <p:cNvCxnSpPr>
            <a:cxnSpLocks/>
          </p:cNvCxnSpPr>
          <p:nvPr/>
        </p:nvCxnSpPr>
        <p:spPr>
          <a:xfrm flipH="1">
            <a:off x="5621540" y="4228876"/>
            <a:ext cx="1455582" cy="0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0B1B00DD-B93F-D044-A2F9-F5A615EC443D}"/>
              </a:ext>
            </a:extLst>
          </p:cNvPr>
          <p:cNvCxnSpPr>
            <a:cxnSpLocks/>
          </p:cNvCxnSpPr>
          <p:nvPr/>
        </p:nvCxnSpPr>
        <p:spPr>
          <a:xfrm flipH="1">
            <a:off x="4029516" y="4222970"/>
            <a:ext cx="1455582" cy="0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0" name="テキスト ボックス 179">
            <a:extLst>
              <a:ext uri="{FF2B5EF4-FFF2-40B4-BE49-F238E27FC236}">
                <a16:creationId xmlns:a16="http://schemas.microsoft.com/office/drawing/2014/main" id="{D2AB79EE-3E3B-714D-BC1D-29ACC3912B14}"/>
              </a:ext>
            </a:extLst>
          </p:cNvPr>
          <p:cNvSpPr txBox="1"/>
          <p:nvPr/>
        </p:nvSpPr>
        <p:spPr>
          <a:xfrm>
            <a:off x="8557840" y="5476246"/>
            <a:ext cx="37904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ja-JP" sz="14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ea typeface="Source Code Pro" panose="020B0509030403020204" pitchFamily="49" charset="0"/>
                <a:cs typeface="cmtt10"/>
              </a:rPr>
              <a:t>125</a:t>
            </a:r>
            <a:endParaRPr kumimoji="1" lang="ja-JP" altLang="en-US" sz="1400" baseline="40000" dirty="0">
              <a:solidFill>
                <a:srgbClr val="BB303E"/>
              </a:solidFill>
              <a:effectLst>
                <a:glow rad="76200">
                  <a:schemeClr val="bg1"/>
                </a:glow>
              </a:effectLst>
              <a:latin typeface="Source Code Pro" panose="020B0509030403020204" pitchFamily="49" charset="0"/>
              <a:cs typeface="cmtt10"/>
            </a:endParaRPr>
          </a:p>
        </p:txBody>
      </p:sp>
      <p:sp>
        <p:nvSpPr>
          <p:cNvPr id="187" name="テキスト ボックス 186">
            <a:extLst>
              <a:ext uri="{FF2B5EF4-FFF2-40B4-BE49-F238E27FC236}">
                <a16:creationId xmlns:a16="http://schemas.microsoft.com/office/drawing/2014/main" id="{D31496BF-F9C2-E943-A590-91957E26287A}"/>
              </a:ext>
            </a:extLst>
          </p:cNvPr>
          <p:cNvSpPr txBox="1"/>
          <p:nvPr/>
        </p:nvSpPr>
        <p:spPr>
          <a:xfrm>
            <a:off x="6758189" y="5103149"/>
            <a:ext cx="947954" cy="2862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3000"/>
              </a:lnSpc>
            </a:pPr>
            <a:r>
              <a:rPr lang="en-US" altLang="ja-JP" sz="2000" dirty="0">
                <a:solidFill>
                  <a:srgbClr val="4B4949"/>
                </a:solidFill>
                <a:effectLst>
                  <a:glow rad="76200">
                    <a:schemeClr val="bg1"/>
                  </a:glow>
                </a:effectLst>
                <a:latin typeface="Source Code Pro Light" panose="020B0409030403020204" pitchFamily="49" charset="0"/>
                <a:ea typeface="Source Code Pro Light" panose="020B0409030403020204" pitchFamily="49" charset="0"/>
                <a:cs typeface="Helvetica"/>
              </a:rPr>
              <a:t>.</a:t>
            </a:r>
            <a:r>
              <a:rPr lang="en-US" altLang="ja-JP" sz="2000" dirty="0" err="1">
                <a:solidFill>
                  <a:srgbClr val="4B4949"/>
                </a:solidFill>
                <a:effectLst>
                  <a:glow rad="76200">
                    <a:schemeClr val="bg1"/>
                  </a:glow>
                </a:effectLst>
                <a:latin typeface="Source Code Pro Light" panose="020B0409030403020204" pitchFamily="49" charset="0"/>
                <a:ea typeface="Source Code Pro Light" panose="020B0409030403020204" pitchFamily="49" charset="0"/>
                <a:cs typeface="Helvetica"/>
              </a:rPr>
              <a:t>noc</a:t>
            </a:r>
            <a:endParaRPr lang="en-US" altLang="ja-JP" sz="2000" dirty="0">
              <a:solidFill>
                <a:srgbClr val="4B4949"/>
              </a:solidFill>
              <a:effectLst>
                <a:glow rad="76200">
                  <a:schemeClr val="bg1"/>
                </a:glow>
              </a:effectLst>
              <a:latin typeface="Source Code Pro Light" panose="020B0409030403020204" pitchFamily="49" charset="0"/>
              <a:ea typeface="Source Code Pro Light" panose="020B0409030403020204" pitchFamily="49" charset="0"/>
              <a:cs typeface="Helvetica"/>
            </a:endParaRPr>
          </a:p>
        </p:txBody>
      </p:sp>
      <p:cxnSp>
        <p:nvCxnSpPr>
          <p:cNvPr id="188" name="直線コネクタ 187">
            <a:extLst>
              <a:ext uri="{FF2B5EF4-FFF2-40B4-BE49-F238E27FC236}">
                <a16:creationId xmlns:a16="http://schemas.microsoft.com/office/drawing/2014/main" id="{44E97985-C006-D941-A934-6131E5232B62}"/>
              </a:ext>
            </a:extLst>
          </p:cNvPr>
          <p:cNvCxnSpPr>
            <a:cxnSpLocks/>
          </p:cNvCxnSpPr>
          <p:nvPr/>
        </p:nvCxnSpPr>
        <p:spPr>
          <a:xfrm flipH="1" flipV="1">
            <a:off x="11119508" y="3484561"/>
            <a:ext cx="751881" cy="822232"/>
          </a:xfrm>
          <a:prstGeom prst="line">
            <a:avLst/>
          </a:prstGeom>
          <a:ln w="127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2" name="グループ化 191">
            <a:extLst>
              <a:ext uri="{FF2B5EF4-FFF2-40B4-BE49-F238E27FC236}">
                <a16:creationId xmlns:a16="http://schemas.microsoft.com/office/drawing/2014/main" id="{B10C451D-614A-0144-9BD2-EDEC4ADBA936}"/>
              </a:ext>
            </a:extLst>
          </p:cNvPr>
          <p:cNvGrpSpPr/>
          <p:nvPr/>
        </p:nvGrpSpPr>
        <p:grpSpPr>
          <a:xfrm rot="16200000">
            <a:off x="3503105" y="6509257"/>
            <a:ext cx="458873" cy="129266"/>
            <a:chOff x="1856774" y="5469386"/>
            <a:chExt cx="458873" cy="129266"/>
          </a:xfrm>
        </p:grpSpPr>
        <p:sp>
          <p:nvSpPr>
            <p:cNvPr id="193" name="テキスト ボックス 192">
              <a:extLst>
                <a:ext uri="{FF2B5EF4-FFF2-40B4-BE49-F238E27FC236}">
                  <a16:creationId xmlns:a16="http://schemas.microsoft.com/office/drawing/2014/main" id="{36544042-A96E-C540-9574-52E1A3F086FE}"/>
                </a:ext>
              </a:extLst>
            </p:cNvPr>
            <p:cNvSpPr txBox="1"/>
            <p:nvPr/>
          </p:nvSpPr>
          <p:spPr>
            <a:xfrm>
              <a:off x="1975461" y="5469386"/>
              <a:ext cx="34018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94" name="テキスト ボックス 193">
              <a:extLst>
                <a:ext uri="{FF2B5EF4-FFF2-40B4-BE49-F238E27FC236}">
                  <a16:creationId xmlns:a16="http://schemas.microsoft.com/office/drawing/2014/main" id="{A3A39253-F01B-D344-A1B5-188824F4432A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95" name="グループ化 194">
            <a:extLst>
              <a:ext uri="{FF2B5EF4-FFF2-40B4-BE49-F238E27FC236}">
                <a16:creationId xmlns:a16="http://schemas.microsoft.com/office/drawing/2014/main" id="{80F805D8-50DD-E64A-900B-9723739CF204}"/>
              </a:ext>
            </a:extLst>
          </p:cNvPr>
          <p:cNvGrpSpPr/>
          <p:nvPr/>
        </p:nvGrpSpPr>
        <p:grpSpPr>
          <a:xfrm rot="16200000">
            <a:off x="7106234" y="6509257"/>
            <a:ext cx="458873" cy="129266"/>
            <a:chOff x="1856774" y="5469386"/>
            <a:chExt cx="458873" cy="129266"/>
          </a:xfrm>
        </p:grpSpPr>
        <p:sp>
          <p:nvSpPr>
            <p:cNvPr id="196" name="テキスト ボックス 195">
              <a:extLst>
                <a:ext uri="{FF2B5EF4-FFF2-40B4-BE49-F238E27FC236}">
                  <a16:creationId xmlns:a16="http://schemas.microsoft.com/office/drawing/2014/main" id="{312D3DDD-D0B7-DF4A-916F-924170DBE0A6}"/>
                </a:ext>
              </a:extLst>
            </p:cNvPr>
            <p:cNvSpPr txBox="1"/>
            <p:nvPr/>
          </p:nvSpPr>
          <p:spPr>
            <a:xfrm>
              <a:off x="1975461" y="5469386"/>
              <a:ext cx="34018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97" name="テキスト ボックス 196">
              <a:extLst>
                <a:ext uri="{FF2B5EF4-FFF2-40B4-BE49-F238E27FC236}">
                  <a16:creationId xmlns:a16="http://schemas.microsoft.com/office/drawing/2014/main" id="{A5E2C002-093E-F64A-B2F0-A7974E9DB73F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98" name="グループ化 197">
            <a:extLst>
              <a:ext uri="{FF2B5EF4-FFF2-40B4-BE49-F238E27FC236}">
                <a16:creationId xmlns:a16="http://schemas.microsoft.com/office/drawing/2014/main" id="{DC73BFFC-1F2E-7D46-B99A-B8CAE31D413B}"/>
              </a:ext>
            </a:extLst>
          </p:cNvPr>
          <p:cNvGrpSpPr/>
          <p:nvPr/>
        </p:nvGrpSpPr>
        <p:grpSpPr>
          <a:xfrm rot="16200000">
            <a:off x="10619836" y="6509258"/>
            <a:ext cx="458873" cy="129266"/>
            <a:chOff x="1856774" y="5469386"/>
            <a:chExt cx="458873" cy="129266"/>
          </a:xfrm>
        </p:grpSpPr>
        <p:sp>
          <p:nvSpPr>
            <p:cNvPr id="199" name="テキスト ボックス 198">
              <a:extLst>
                <a:ext uri="{FF2B5EF4-FFF2-40B4-BE49-F238E27FC236}">
                  <a16:creationId xmlns:a16="http://schemas.microsoft.com/office/drawing/2014/main" id="{DFE53BA7-9A22-6E49-A200-52D4BE120E60}"/>
                </a:ext>
              </a:extLst>
            </p:cNvPr>
            <p:cNvSpPr txBox="1"/>
            <p:nvPr/>
          </p:nvSpPr>
          <p:spPr>
            <a:xfrm>
              <a:off x="1975461" y="5469386"/>
              <a:ext cx="34018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00" name="テキスト ボックス 199">
              <a:extLst>
                <a:ext uri="{FF2B5EF4-FFF2-40B4-BE49-F238E27FC236}">
                  <a16:creationId xmlns:a16="http://schemas.microsoft.com/office/drawing/2014/main" id="{E72A2141-28C1-9C4E-A333-38E363A7889D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cxnSp>
        <p:nvCxnSpPr>
          <p:cNvPr id="204" name="直線コネクタ 203">
            <a:extLst>
              <a:ext uri="{FF2B5EF4-FFF2-40B4-BE49-F238E27FC236}">
                <a16:creationId xmlns:a16="http://schemas.microsoft.com/office/drawing/2014/main" id="{81D5C79E-6EFF-994B-AC8C-BA4BE405A1BC}"/>
              </a:ext>
            </a:extLst>
          </p:cNvPr>
          <p:cNvCxnSpPr>
            <a:cxnSpLocks/>
          </p:cNvCxnSpPr>
          <p:nvPr/>
        </p:nvCxnSpPr>
        <p:spPr>
          <a:xfrm>
            <a:off x="2568582" y="3461482"/>
            <a:ext cx="95483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線コネクタ 210">
            <a:extLst>
              <a:ext uri="{FF2B5EF4-FFF2-40B4-BE49-F238E27FC236}">
                <a16:creationId xmlns:a16="http://schemas.microsoft.com/office/drawing/2014/main" id="{D836C851-11D6-4B4B-837A-73DB927DE5A6}"/>
              </a:ext>
            </a:extLst>
          </p:cNvPr>
          <p:cNvCxnSpPr>
            <a:cxnSpLocks/>
          </p:cNvCxnSpPr>
          <p:nvPr/>
        </p:nvCxnSpPr>
        <p:spPr>
          <a:xfrm flipV="1">
            <a:off x="4779343" y="5710328"/>
            <a:ext cx="134578" cy="570"/>
          </a:xfrm>
          <a:prstGeom prst="line">
            <a:avLst/>
          </a:prstGeom>
          <a:ln w="25400" cap="sq">
            <a:solidFill>
              <a:schemeClr val="accent6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線コネクタ 211">
            <a:extLst>
              <a:ext uri="{FF2B5EF4-FFF2-40B4-BE49-F238E27FC236}">
                <a16:creationId xmlns:a16="http://schemas.microsoft.com/office/drawing/2014/main" id="{48237F3A-75D0-B447-B520-496EC7B105A0}"/>
              </a:ext>
            </a:extLst>
          </p:cNvPr>
          <p:cNvCxnSpPr>
            <a:cxnSpLocks/>
          </p:cNvCxnSpPr>
          <p:nvPr/>
        </p:nvCxnSpPr>
        <p:spPr>
          <a:xfrm flipV="1">
            <a:off x="4779343" y="6091328"/>
            <a:ext cx="134578" cy="570"/>
          </a:xfrm>
          <a:prstGeom prst="line">
            <a:avLst/>
          </a:prstGeom>
          <a:ln w="25400" cap="sq">
            <a:solidFill>
              <a:schemeClr val="accent6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線コネクタ 212">
            <a:extLst>
              <a:ext uri="{FF2B5EF4-FFF2-40B4-BE49-F238E27FC236}">
                <a16:creationId xmlns:a16="http://schemas.microsoft.com/office/drawing/2014/main" id="{21903E83-C039-AC4D-BC11-D13200EDB614}"/>
              </a:ext>
            </a:extLst>
          </p:cNvPr>
          <p:cNvCxnSpPr>
            <a:cxnSpLocks/>
          </p:cNvCxnSpPr>
          <p:nvPr/>
        </p:nvCxnSpPr>
        <p:spPr>
          <a:xfrm>
            <a:off x="4915100" y="5576802"/>
            <a:ext cx="0" cy="657616"/>
          </a:xfrm>
          <a:prstGeom prst="line">
            <a:avLst/>
          </a:prstGeom>
          <a:ln w="34925" cap="rnd">
            <a:solidFill>
              <a:schemeClr val="accent6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正方形/長方形 225">
            <a:extLst>
              <a:ext uri="{FF2B5EF4-FFF2-40B4-BE49-F238E27FC236}">
                <a16:creationId xmlns:a16="http://schemas.microsoft.com/office/drawing/2014/main" id="{7551AA17-E891-AE41-8F5A-05538FA41C4D}"/>
              </a:ext>
            </a:extLst>
          </p:cNvPr>
          <p:cNvSpPr/>
          <p:nvPr/>
        </p:nvSpPr>
        <p:spPr>
          <a:xfrm>
            <a:off x="9711523" y="5432041"/>
            <a:ext cx="546294" cy="112289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7" name="直線コネクタ 226">
            <a:extLst>
              <a:ext uri="{FF2B5EF4-FFF2-40B4-BE49-F238E27FC236}">
                <a16:creationId xmlns:a16="http://schemas.microsoft.com/office/drawing/2014/main" id="{BEC27B68-650A-2340-A935-AEC5EA1702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9726971" y="6001897"/>
            <a:ext cx="134578" cy="570"/>
          </a:xfrm>
          <a:prstGeom prst="line">
            <a:avLst/>
          </a:prstGeom>
          <a:ln w="25400" cap="sq">
            <a:solidFill>
              <a:schemeClr val="accent6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直線コネクタ 227">
            <a:extLst>
              <a:ext uri="{FF2B5EF4-FFF2-40B4-BE49-F238E27FC236}">
                <a16:creationId xmlns:a16="http://schemas.microsoft.com/office/drawing/2014/main" id="{FA601BFC-6B2C-ED44-94CB-15BEF4FB208E}"/>
              </a:ext>
            </a:extLst>
          </p:cNvPr>
          <p:cNvCxnSpPr>
            <a:cxnSpLocks/>
          </p:cNvCxnSpPr>
          <p:nvPr/>
        </p:nvCxnSpPr>
        <p:spPr>
          <a:xfrm rot="10800000" flipV="1">
            <a:off x="9726971" y="5639947"/>
            <a:ext cx="134578" cy="570"/>
          </a:xfrm>
          <a:prstGeom prst="line">
            <a:avLst/>
          </a:prstGeom>
          <a:ln w="25400" cap="sq">
            <a:solidFill>
              <a:schemeClr val="accent6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直線コネクタ 228">
            <a:extLst>
              <a:ext uri="{FF2B5EF4-FFF2-40B4-BE49-F238E27FC236}">
                <a16:creationId xmlns:a16="http://schemas.microsoft.com/office/drawing/2014/main" id="{68FA04D6-24B1-D242-986E-695A775FAFDE}"/>
              </a:ext>
            </a:extLst>
          </p:cNvPr>
          <p:cNvCxnSpPr>
            <a:cxnSpLocks/>
          </p:cNvCxnSpPr>
          <p:nvPr/>
        </p:nvCxnSpPr>
        <p:spPr>
          <a:xfrm flipV="1">
            <a:off x="9725792" y="5497427"/>
            <a:ext cx="0" cy="952011"/>
          </a:xfrm>
          <a:prstGeom prst="line">
            <a:avLst/>
          </a:prstGeom>
          <a:ln w="34925" cap="rnd">
            <a:solidFill>
              <a:schemeClr val="accent6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線コネクタ 229">
            <a:extLst>
              <a:ext uri="{FF2B5EF4-FFF2-40B4-BE49-F238E27FC236}">
                <a16:creationId xmlns:a16="http://schemas.microsoft.com/office/drawing/2014/main" id="{0E0C31B0-0E8D-D949-A1F0-B297F63369A8}"/>
              </a:ext>
            </a:extLst>
          </p:cNvPr>
          <p:cNvCxnSpPr>
            <a:cxnSpLocks/>
          </p:cNvCxnSpPr>
          <p:nvPr/>
        </p:nvCxnSpPr>
        <p:spPr>
          <a:xfrm rot="10800000" flipV="1">
            <a:off x="9726971" y="6360672"/>
            <a:ext cx="134578" cy="570"/>
          </a:xfrm>
          <a:prstGeom prst="line">
            <a:avLst/>
          </a:prstGeom>
          <a:ln w="25400" cap="sq">
            <a:solidFill>
              <a:schemeClr val="accent6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0" name="グラフィックス 239">
            <a:extLst>
              <a:ext uri="{FF2B5EF4-FFF2-40B4-BE49-F238E27FC236}">
                <a16:creationId xmlns:a16="http://schemas.microsoft.com/office/drawing/2014/main" id="{F657729B-2D63-C646-A00A-C2D48B084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351" y="4029605"/>
            <a:ext cx="722174" cy="590870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5D45302E-CF6E-2D46-9734-575656AB14F8}"/>
              </a:ext>
            </a:extLst>
          </p:cNvPr>
          <p:cNvGrpSpPr/>
          <p:nvPr/>
        </p:nvGrpSpPr>
        <p:grpSpPr>
          <a:xfrm>
            <a:off x="3970961" y="4144880"/>
            <a:ext cx="449606" cy="129916"/>
            <a:chOff x="1856774" y="5467731"/>
            <a:chExt cx="449606" cy="129916"/>
          </a:xfrm>
        </p:grpSpPr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79BB9F5E-9D3F-B840-904E-F091B62C1220}"/>
                </a:ext>
              </a:extLst>
            </p:cNvPr>
            <p:cNvSpPr txBox="1"/>
            <p:nvPr/>
          </p:nvSpPr>
          <p:spPr>
            <a:xfrm>
              <a:off x="1973004" y="5467731"/>
              <a:ext cx="33337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1-0-5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330D9D93-56E0-1740-A0DF-1B1E0C424D96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4DA4F436-48DE-784A-8514-4CA6416233DC}"/>
              </a:ext>
            </a:extLst>
          </p:cNvPr>
          <p:cNvGrpSpPr/>
          <p:nvPr/>
        </p:nvGrpSpPr>
        <p:grpSpPr>
          <a:xfrm rot="16200000">
            <a:off x="3392469" y="3835686"/>
            <a:ext cx="458873" cy="129266"/>
            <a:chOff x="1856774" y="5469386"/>
            <a:chExt cx="458873" cy="129266"/>
          </a:xfrm>
        </p:grpSpPr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E4168184-BB27-114B-8D37-C7B418DCE749}"/>
                </a:ext>
              </a:extLst>
            </p:cNvPr>
            <p:cNvSpPr txBox="1"/>
            <p:nvPr/>
          </p:nvSpPr>
          <p:spPr>
            <a:xfrm>
              <a:off x="1975461" y="5469386"/>
              <a:ext cx="34018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1-0-3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A5B4D4A3-1DDE-B240-A6CB-D564B3017373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5F4780EC-E097-604D-8922-936BE6607EC5}"/>
              </a:ext>
            </a:extLst>
          </p:cNvPr>
          <p:cNvGrpSpPr/>
          <p:nvPr/>
        </p:nvGrpSpPr>
        <p:grpSpPr>
          <a:xfrm>
            <a:off x="3011241" y="4241209"/>
            <a:ext cx="451781" cy="129266"/>
            <a:chOff x="1447075" y="5470442"/>
            <a:chExt cx="451781" cy="129266"/>
          </a:xfrm>
        </p:grpSpPr>
        <p:sp>
          <p:nvSpPr>
            <p:cNvPr id="79" name="テキスト ボックス 78">
              <a:extLst>
                <a:ext uri="{FF2B5EF4-FFF2-40B4-BE49-F238E27FC236}">
                  <a16:creationId xmlns:a16="http://schemas.microsoft.com/office/drawing/2014/main" id="{97DEA66B-4906-A846-A872-5596FA27F62A}"/>
                </a:ext>
              </a:extLst>
            </p:cNvPr>
            <p:cNvSpPr txBox="1"/>
            <p:nvPr/>
          </p:nvSpPr>
          <p:spPr>
            <a:xfrm>
              <a:off x="1447075" y="5470442"/>
              <a:ext cx="33636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1-0-6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E7472B9F-E38F-6044-B144-80E21309158F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81" name="グループ化 80">
            <a:extLst>
              <a:ext uri="{FF2B5EF4-FFF2-40B4-BE49-F238E27FC236}">
                <a16:creationId xmlns:a16="http://schemas.microsoft.com/office/drawing/2014/main" id="{97AC750C-E201-2C4A-A347-AD291689DF22}"/>
              </a:ext>
            </a:extLst>
          </p:cNvPr>
          <p:cNvGrpSpPr/>
          <p:nvPr/>
        </p:nvGrpSpPr>
        <p:grpSpPr>
          <a:xfrm rot="1226292">
            <a:off x="3963866" y="4362808"/>
            <a:ext cx="552896" cy="129916"/>
            <a:chOff x="1856774" y="5467731"/>
            <a:chExt cx="552896" cy="129916"/>
          </a:xfrm>
        </p:grpSpPr>
        <p:sp>
          <p:nvSpPr>
            <p:cNvPr id="82" name="テキスト ボックス 81">
              <a:extLst>
                <a:ext uri="{FF2B5EF4-FFF2-40B4-BE49-F238E27FC236}">
                  <a16:creationId xmlns:a16="http://schemas.microsoft.com/office/drawing/2014/main" id="{3EE0844F-9F92-E242-ACCF-2877ED770478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E3E9B388-46E9-DA4E-9B46-AA4084048DC1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87" name="グループ化 86">
            <a:extLst>
              <a:ext uri="{FF2B5EF4-FFF2-40B4-BE49-F238E27FC236}">
                <a16:creationId xmlns:a16="http://schemas.microsoft.com/office/drawing/2014/main" id="{4D8CFAD6-DBC0-0747-8D16-216DBDC75DF8}"/>
              </a:ext>
            </a:extLst>
          </p:cNvPr>
          <p:cNvGrpSpPr/>
          <p:nvPr/>
        </p:nvGrpSpPr>
        <p:grpSpPr>
          <a:xfrm rot="2403336">
            <a:off x="3816186" y="4590853"/>
            <a:ext cx="453142" cy="129916"/>
            <a:chOff x="1856774" y="5467731"/>
            <a:chExt cx="453142" cy="129916"/>
          </a:xfrm>
        </p:grpSpPr>
        <p:sp>
          <p:nvSpPr>
            <p:cNvPr id="88" name="テキスト ボックス 87">
              <a:extLst>
                <a:ext uri="{FF2B5EF4-FFF2-40B4-BE49-F238E27FC236}">
                  <a16:creationId xmlns:a16="http://schemas.microsoft.com/office/drawing/2014/main" id="{0D79448A-BF0A-7D4B-AB8A-D83BDF886D5B}"/>
                </a:ext>
              </a:extLst>
            </p:cNvPr>
            <p:cNvSpPr txBox="1"/>
            <p:nvPr/>
          </p:nvSpPr>
          <p:spPr>
            <a:xfrm>
              <a:off x="1973004" y="5467731"/>
              <a:ext cx="336912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9" name="テキスト ボックス 88">
              <a:extLst>
                <a:ext uri="{FF2B5EF4-FFF2-40B4-BE49-F238E27FC236}">
                  <a16:creationId xmlns:a16="http://schemas.microsoft.com/office/drawing/2014/main" id="{9881BAEB-10B3-2041-AED0-D00E1EC75014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id="{C052DA9D-79BF-A949-AA56-9AD018100E0B}"/>
              </a:ext>
            </a:extLst>
          </p:cNvPr>
          <p:cNvGrpSpPr/>
          <p:nvPr/>
        </p:nvGrpSpPr>
        <p:grpSpPr>
          <a:xfrm rot="16200000">
            <a:off x="3456996" y="4786570"/>
            <a:ext cx="550180" cy="129266"/>
            <a:chOff x="1348676" y="5471373"/>
            <a:chExt cx="550180" cy="129266"/>
          </a:xfrm>
        </p:grpSpPr>
        <p:sp>
          <p:nvSpPr>
            <p:cNvPr id="91" name="テキスト ボックス 90">
              <a:extLst>
                <a:ext uri="{FF2B5EF4-FFF2-40B4-BE49-F238E27FC236}">
                  <a16:creationId xmlns:a16="http://schemas.microsoft.com/office/drawing/2014/main" id="{D8428E4B-7EF9-584D-BB9F-738C769F9FF6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3E36B9AC-3588-0D4C-9075-8BA57EB884ED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17B899CF-CA5A-804D-98A0-65DA9C4E9CD2}"/>
              </a:ext>
            </a:extLst>
          </p:cNvPr>
          <p:cNvGrpSpPr/>
          <p:nvPr/>
        </p:nvGrpSpPr>
        <p:grpSpPr>
          <a:xfrm rot="1226292">
            <a:off x="3928581" y="4462005"/>
            <a:ext cx="453142" cy="129916"/>
            <a:chOff x="1856774" y="5467731"/>
            <a:chExt cx="453142" cy="129916"/>
          </a:xfrm>
        </p:grpSpPr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F9D6DC1F-2C26-9148-85CC-512B2D20E910}"/>
                </a:ext>
              </a:extLst>
            </p:cNvPr>
            <p:cNvSpPr txBox="1"/>
            <p:nvPr/>
          </p:nvSpPr>
          <p:spPr>
            <a:xfrm>
              <a:off x="1973004" y="5467731"/>
              <a:ext cx="336912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7068B1CC-5F18-7241-89FD-DBFA945FF5A7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CF0BACC5-B308-C944-8432-6EE389F03EE3}"/>
              </a:ext>
            </a:extLst>
          </p:cNvPr>
          <p:cNvGrpSpPr/>
          <p:nvPr/>
        </p:nvGrpSpPr>
        <p:grpSpPr>
          <a:xfrm rot="16200000">
            <a:off x="3579285" y="3835687"/>
            <a:ext cx="458873" cy="129266"/>
            <a:chOff x="1856774" y="5469386"/>
            <a:chExt cx="458873" cy="129266"/>
          </a:xfrm>
        </p:grpSpPr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3B36F27A-53FB-7F4D-8BD4-D8C591B56F57}"/>
                </a:ext>
              </a:extLst>
            </p:cNvPr>
            <p:cNvSpPr txBox="1"/>
            <p:nvPr/>
          </p:nvSpPr>
          <p:spPr>
            <a:xfrm>
              <a:off x="1975461" y="5469386"/>
              <a:ext cx="34018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1-0-4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7D3C6EE7-B7ED-9045-B14A-D5E6067EFC1C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49" name="グループ化 248">
            <a:extLst>
              <a:ext uri="{FF2B5EF4-FFF2-40B4-BE49-F238E27FC236}">
                <a16:creationId xmlns:a16="http://schemas.microsoft.com/office/drawing/2014/main" id="{7DD8DD60-9C62-A545-B4D5-7FC706C3E875}"/>
              </a:ext>
            </a:extLst>
          </p:cNvPr>
          <p:cNvGrpSpPr/>
          <p:nvPr/>
        </p:nvGrpSpPr>
        <p:grpSpPr>
          <a:xfrm>
            <a:off x="3926743" y="3608635"/>
            <a:ext cx="1150078" cy="186077"/>
            <a:chOff x="1737771" y="3678372"/>
            <a:chExt cx="1150078" cy="186077"/>
          </a:xfrm>
        </p:grpSpPr>
        <p:pic>
          <p:nvPicPr>
            <p:cNvPr id="250" name="グラフィックス 249">
              <a:extLst>
                <a:ext uri="{FF2B5EF4-FFF2-40B4-BE49-F238E27FC236}">
                  <a16:creationId xmlns:a16="http://schemas.microsoft.com/office/drawing/2014/main" id="{40A874C1-38ED-3049-917C-8B9F61A38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37771" y="3685343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51" name="テキスト ボックス 250">
              <a:extLst>
                <a:ext uri="{FF2B5EF4-FFF2-40B4-BE49-F238E27FC236}">
                  <a16:creationId xmlns:a16="http://schemas.microsoft.com/office/drawing/2014/main" id="{29B7273B-63EE-DF4D-ABE6-D64D692E8DEF}"/>
                </a:ext>
              </a:extLst>
            </p:cNvPr>
            <p:cNvSpPr txBox="1"/>
            <p:nvPr/>
          </p:nvSpPr>
          <p:spPr>
            <a:xfrm>
              <a:off x="1976674" y="3678372"/>
              <a:ext cx="911175" cy="186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ne8000-x4</a:t>
              </a:r>
            </a:p>
          </p:txBody>
        </p:sp>
      </p:grpSp>
      <p:grpSp>
        <p:nvGrpSpPr>
          <p:cNvPr id="252" name="グループ化 251">
            <a:extLst>
              <a:ext uri="{FF2B5EF4-FFF2-40B4-BE49-F238E27FC236}">
                <a16:creationId xmlns:a16="http://schemas.microsoft.com/office/drawing/2014/main" id="{8C2B847B-88DF-3F4B-B382-053A05C91819}"/>
              </a:ext>
            </a:extLst>
          </p:cNvPr>
          <p:cNvGrpSpPr/>
          <p:nvPr/>
        </p:nvGrpSpPr>
        <p:grpSpPr>
          <a:xfrm>
            <a:off x="7418585" y="3608635"/>
            <a:ext cx="946882" cy="186077"/>
            <a:chOff x="1737771" y="3678372"/>
            <a:chExt cx="946882" cy="186077"/>
          </a:xfrm>
        </p:grpSpPr>
        <p:pic>
          <p:nvPicPr>
            <p:cNvPr id="253" name="グラフィックス 252">
              <a:extLst>
                <a:ext uri="{FF2B5EF4-FFF2-40B4-BE49-F238E27FC236}">
                  <a16:creationId xmlns:a16="http://schemas.microsoft.com/office/drawing/2014/main" id="{28DD939C-6B3C-8F48-8597-C19F41F92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37771" y="3685343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54" name="テキスト ボックス 253">
              <a:extLst>
                <a:ext uri="{FF2B5EF4-FFF2-40B4-BE49-F238E27FC236}">
                  <a16:creationId xmlns:a16="http://schemas.microsoft.com/office/drawing/2014/main" id="{94BDF3C1-A200-9845-9048-885D37B40B13}"/>
                </a:ext>
              </a:extLst>
            </p:cNvPr>
            <p:cNvSpPr txBox="1"/>
            <p:nvPr/>
          </p:nvSpPr>
          <p:spPr>
            <a:xfrm>
              <a:off x="1976675" y="3678372"/>
              <a:ext cx="707978" cy="186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asr9902</a:t>
              </a:r>
            </a:p>
          </p:txBody>
        </p:sp>
      </p:grpSp>
      <p:grpSp>
        <p:nvGrpSpPr>
          <p:cNvPr id="255" name="グループ化 254">
            <a:extLst>
              <a:ext uri="{FF2B5EF4-FFF2-40B4-BE49-F238E27FC236}">
                <a16:creationId xmlns:a16="http://schemas.microsoft.com/office/drawing/2014/main" id="{72B177BE-80CC-BB42-ADAB-8E181B1975C8}"/>
              </a:ext>
            </a:extLst>
          </p:cNvPr>
          <p:cNvGrpSpPr/>
          <p:nvPr/>
        </p:nvGrpSpPr>
        <p:grpSpPr>
          <a:xfrm>
            <a:off x="9039969" y="3608635"/>
            <a:ext cx="1537534" cy="186077"/>
            <a:chOff x="1737771" y="3678372"/>
            <a:chExt cx="1537534" cy="186077"/>
          </a:xfrm>
        </p:grpSpPr>
        <p:pic>
          <p:nvPicPr>
            <p:cNvPr id="256" name="グラフィックス 255">
              <a:extLst>
                <a:ext uri="{FF2B5EF4-FFF2-40B4-BE49-F238E27FC236}">
                  <a16:creationId xmlns:a16="http://schemas.microsoft.com/office/drawing/2014/main" id="{8E1658CE-2CC0-AA4A-9E11-736BF87AA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37771" y="3685343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57" name="テキスト ボックス 256">
              <a:extLst>
                <a:ext uri="{FF2B5EF4-FFF2-40B4-BE49-F238E27FC236}">
                  <a16:creationId xmlns:a16="http://schemas.microsoft.com/office/drawing/2014/main" id="{1034EEB5-5952-8148-8F0F-99CF311E4FC8}"/>
                </a:ext>
              </a:extLst>
            </p:cNvPr>
            <p:cNvSpPr txBox="1"/>
            <p:nvPr/>
          </p:nvSpPr>
          <p:spPr>
            <a:xfrm>
              <a:off x="1976675" y="3678372"/>
              <a:ext cx="1298630" cy="186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ptx10001-36mr</a:t>
              </a:r>
            </a:p>
          </p:txBody>
        </p:sp>
      </p:grpSp>
      <p:grpSp>
        <p:nvGrpSpPr>
          <p:cNvPr id="258" name="グループ化 257">
            <a:extLst>
              <a:ext uri="{FF2B5EF4-FFF2-40B4-BE49-F238E27FC236}">
                <a16:creationId xmlns:a16="http://schemas.microsoft.com/office/drawing/2014/main" id="{ACBB89AE-18DF-504A-997C-E7419DD2434A}"/>
              </a:ext>
            </a:extLst>
          </p:cNvPr>
          <p:cNvGrpSpPr/>
          <p:nvPr/>
        </p:nvGrpSpPr>
        <p:grpSpPr>
          <a:xfrm>
            <a:off x="11126384" y="6416018"/>
            <a:ext cx="1133373" cy="186077"/>
            <a:chOff x="1737771" y="3678372"/>
            <a:chExt cx="1133373" cy="186077"/>
          </a:xfrm>
        </p:grpSpPr>
        <p:pic>
          <p:nvPicPr>
            <p:cNvPr id="259" name="グラフィックス 258">
              <a:extLst>
                <a:ext uri="{FF2B5EF4-FFF2-40B4-BE49-F238E27FC236}">
                  <a16:creationId xmlns:a16="http://schemas.microsoft.com/office/drawing/2014/main" id="{6A3A4927-C4AB-2146-B443-939E4D83A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37771" y="3685343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60" name="テキスト ボックス 259">
              <a:extLst>
                <a:ext uri="{FF2B5EF4-FFF2-40B4-BE49-F238E27FC236}">
                  <a16:creationId xmlns:a16="http://schemas.microsoft.com/office/drawing/2014/main" id="{B3116CBE-0A59-CE4D-B280-0EC16DBBA6A0}"/>
                </a:ext>
              </a:extLst>
            </p:cNvPr>
            <p:cNvSpPr txBox="1"/>
            <p:nvPr/>
          </p:nvSpPr>
          <p:spPr>
            <a:xfrm>
              <a:off x="1976675" y="3678372"/>
              <a:ext cx="894469" cy="186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n93600cd-</a:t>
              </a:r>
            </a:p>
          </p:txBody>
        </p:sp>
      </p:grpSp>
      <p:pic>
        <p:nvPicPr>
          <p:cNvPr id="261" name="グラフィックス 260">
            <a:extLst>
              <a:ext uri="{FF2B5EF4-FFF2-40B4-BE49-F238E27FC236}">
                <a16:creationId xmlns:a16="http://schemas.microsoft.com/office/drawing/2014/main" id="{9CBF6887-DE16-824C-BBF6-1391A0800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4976" y="4029605"/>
            <a:ext cx="722174" cy="590870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93" name="グループ化 92">
            <a:extLst>
              <a:ext uri="{FF2B5EF4-FFF2-40B4-BE49-F238E27FC236}">
                <a16:creationId xmlns:a16="http://schemas.microsoft.com/office/drawing/2014/main" id="{2A9DC613-C011-4E4F-AF9C-8ACF0055B48B}"/>
              </a:ext>
            </a:extLst>
          </p:cNvPr>
          <p:cNvGrpSpPr/>
          <p:nvPr/>
        </p:nvGrpSpPr>
        <p:grpSpPr>
          <a:xfrm rot="16200000">
            <a:off x="6989706" y="3752677"/>
            <a:ext cx="622865" cy="129266"/>
            <a:chOff x="1856774" y="5469385"/>
            <a:chExt cx="622865" cy="129266"/>
          </a:xfrm>
        </p:grpSpPr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246330FB-4382-0D41-8CE3-0D07ED3FB3E9}"/>
                </a:ext>
              </a:extLst>
            </p:cNvPr>
            <p:cNvSpPr txBox="1"/>
            <p:nvPr/>
          </p:nvSpPr>
          <p:spPr>
            <a:xfrm>
              <a:off x="1975460" y="5469385"/>
              <a:ext cx="50417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0-0-0-8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DEA0D43F-F5E5-0E43-9729-CA56935AAA08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96" name="グループ化 95">
            <a:extLst>
              <a:ext uri="{FF2B5EF4-FFF2-40B4-BE49-F238E27FC236}">
                <a16:creationId xmlns:a16="http://schemas.microsoft.com/office/drawing/2014/main" id="{5A4EF20A-F57E-0C4E-A6F0-358A2EF44E80}"/>
              </a:ext>
            </a:extLst>
          </p:cNvPr>
          <p:cNvGrpSpPr/>
          <p:nvPr/>
        </p:nvGrpSpPr>
        <p:grpSpPr>
          <a:xfrm>
            <a:off x="6362711" y="4163611"/>
            <a:ext cx="681348" cy="129266"/>
            <a:chOff x="1217508" y="5470442"/>
            <a:chExt cx="681348" cy="129266"/>
          </a:xfrm>
        </p:grpSpPr>
        <p:sp>
          <p:nvSpPr>
            <p:cNvPr id="97" name="テキスト ボックス 96">
              <a:extLst>
                <a:ext uri="{FF2B5EF4-FFF2-40B4-BE49-F238E27FC236}">
                  <a16:creationId xmlns:a16="http://schemas.microsoft.com/office/drawing/2014/main" id="{99F9857C-5412-A242-B2B3-1267A1FB3AC1}"/>
                </a:ext>
              </a:extLst>
            </p:cNvPr>
            <p:cNvSpPr txBox="1"/>
            <p:nvPr/>
          </p:nvSpPr>
          <p:spPr>
            <a:xfrm>
              <a:off x="1217508" y="5470442"/>
              <a:ext cx="565934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0-0-0-11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98" name="テキスト ボックス 97">
              <a:extLst>
                <a:ext uri="{FF2B5EF4-FFF2-40B4-BE49-F238E27FC236}">
                  <a16:creationId xmlns:a16="http://schemas.microsoft.com/office/drawing/2014/main" id="{90F21C62-29A9-824C-A0E8-34E77B928E15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5" name="グループ化 104">
            <a:extLst>
              <a:ext uri="{FF2B5EF4-FFF2-40B4-BE49-F238E27FC236}">
                <a16:creationId xmlns:a16="http://schemas.microsoft.com/office/drawing/2014/main" id="{4F91B5A4-98B6-624B-9603-9493A44AA5EF}"/>
              </a:ext>
            </a:extLst>
          </p:cNvPr>
          <p:cNvGrpSpPr/>
          <p:nvPr/>
        </p:nvGrpSpPr>
        <p:grpSpPr>
          <a:xfrm rot="18544500">
            <a:off x="6614681" y="4717387"/>
            <a:ext cx="638488" cy="129266"/>
            <a:chOff x="1260368" y="5470442"/>
            <a:chExt cx="638488" cy="129266"/>
          </a:xfrm>
        </p:grpSpPr>
        <p:sp>
          <p:nvSpPr>
            <p:cNvPr id="106" name="テキスト ボックス 105">
              <a:extLst>
                <a:ext uri="{FF2B5EF4-FFF2-40B4-BE49-F238E27FC236}">
                  <a16:creationId xmlns:a16="http://schemas.microsoft.com/office/drawing/2014/main" id="{EE9C0984-BB3F-6E44-AA85-CC2E3DAB61E0}"/>
                </a:ext>
              </a:extLst>
            </p:cNvPr>
            <p:cNvSpPr txBox="1"/>
            <p:nvPr/>
          </p:nvSpPr>
          <p:spPr>
            <a:xfrm>
              <a:off x="1260368" y="5470442"/>
              <a:ext cx="523074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0-0-0-9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07" name="テキスト ボックス 106">
              <a:extLst>
                <a:ext uri="{FF2B5EF4-FFF2-40B4-BE49-F238E27FC236}">
                  <a16:creationId xmlns:a16="http://schemas.microsoft.com/office/drawing/2014/main" id="{B2F45E7D-6EC3-AD48-BD1D-9FB8AEBDBD38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8" name="グループ化 107">
            <a:extLst>
              <a:ext uri="{FF2B5EF4-FFF2-40B4-BE49-F238E27FC236}">
                <a16:creationId xmlns:a16="http://schemas.microsoft.com/office/drawing/2014/main" id="{3495341D-1FB8-7848-96EA-8C3BDA71813A}"/>
              </a:ext>
            </a:extLst>
          </p:cNvPr>
          <p:cNvGrpSpPr/>
          <p:nvPr/>
        </p:nvGrpSpPr>
        <p:grpSpPr>
          <a:xfrm rot="3194330">
            <a:off x="7356700" y="4732596"/>
            <a:ext cx="649100" cy="129916"/>
            <a:chOff x="1856774" y="5467731"/>
            <a:chExt cx="649100" cy="129916"/>
          </a:xfrm>
        </p:grpSpPr>
        <p:sp>
          <p:nvSpPr>
            <p:cNvPr id="109" name="テキスト ボックス 108">
              <a:extLst>
                <a:ext uri="{FF2B5EF4-FFF2-40B4-BE49-F238E27FC236}">
                  <a16:creationId xmlns:a16="http://schemas.microsoft.com/office/drawing/2014/main" id="{11531F00-18C3-1F40-819F-F9CDC6E61E39}"/>
                </a:ext>
              </a:extLst>
            </p:cNvPr>
            <p:cNvSpPr txBox="1"/>
            <p:nvPr/>
          </p:nvSpPr>
          <p:spPr>
            <a:xfrm>
              <a:off x="1973003" y="5467731"/>
              <a:ext cx="532871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0-0-0-10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459898F5-9617-6D4E-BDE9-717436C12409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11" name="グループ化 110">
            <a:extLst>
              <a:ext uri="{FF2B5EF4-FFF2-40B4-BE49-F238E27FC236}">
                <a16:creationId xmlns:a16="http://schemas.microsoft.com/office/drawing/2014/main" id="{E35D83F4-AC81-C541-B1DE-190E8CE9680D}"/>
              </a:ext>
            </a:extLst>
          </p:cNvPr>
          <p:cNvGrpSpPr/>
          <p:nvPr/>
        </p:nvGrpSpPr>
        <p:grpSpPr>
          <a:xfrm rot="16200000">
            <a:off x="6996733" y="4797414"/>
            <a:ext cx="642309" cy="129266"/>
            <a:chOff x="1256547" y="5471374"/>
            <a:chExt cx="642309" cy="129266"/>
          </a:xfrm>
        </p:grpSpPr>
        <p:sp>
          <p:nvSpPr>
            <p:cNvPr id="112" name="テキスト ボックス 111">
              <a:extLst>
                <a:ext uri="{FF2B5EF4-FFF2-40B4-BE49-F238E27FC236}">
                  <a16:creationId xmlns:a16="http://schemas.microsoft.com/office/drawing/2014/main" id="{5DB43AAA-2DA7-384B-ABB6-019DDFC9ED54}"/>
                </a:ext>
              </a:extLst>
            </p:cNvPr>
            <p:cNvSpPr txBox="1"/>
            <p:nvPr/>
          </p:nvSpPr>
          <p:spPr>
            <a:xfrm>
              <a:off x="1256547" y="5471374"/>
              <a:ext cx="528795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0-0-0-47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9F926B3D-F784-9D46-9C99-6046DF9C4965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14" name="グループ化 113">
            <a:extLst>
              <a:ext uri="{FF2B5EF4-FFF2-40B4-BE49-F238E27FC236}">
                <a16:creationId xmlns:a16="http://schemas.microsoft.com/office/drawing/2014/main" id="{29E5529C-1CF6-484F-9CB5-8247E7E74604}"/>
              </a:ext>
            </a:extLst>
          </p:cNvPr>
          <p:cNvGrpSpPr/>
          <p:nvPr/>
        </p:nvGrpSpPr>
        <p:grpSpPr>
          <a:xfrm>
            <a:off x="7578204" y="4149731"/>
            <a:ext cx="552896" cy="129916"/>
            <a:chOff x="1856774" y="5467731"/>
            <a:chExt cx="552896" cy="129916"/>
          </a:xfrm>
        </p:grpSpPr>
        <p:sp>
          <p:nvSpPr>
            <p:cNvPr id="115" name="テキスト ボックス 114">
              <a:extLst>
                <a:ext uri="{FF2B5EF4-FFF2-40B4-BE49-F238E27FC236}">
                  <a16:creationId xmlns:a16="http://schemas.microsoft.com/office/drawing/2014/main" id="{8EEB6168-851E-D94A-BBF3-1A51CD6E68AB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0-0-36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6" name="テキスト ボックス 115">
              <a:extLst>
                <a:ext uri="{FF2B5EF4-FFF2-40B4-BE49-F238E27FC236}">
                  <a16:creationId xmlns:a16="http://schemas.microsoft.com/office/drawing/2014/main" id="{E1965F27-639A-1A45-A44A-D0EAF2F363F9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pic>
        <p:nvPicPr>
          <p:cNvPr id="262" name="グラフィックス 261">
            <a:extLst>
              <a:ext uri="{FF2B5EF4-FFF2-40B4-BE49-F238E27FC236}">
                <a16:creationId xmlns:a16="http://schemas.microsoft.com/office/drawing/2014/main" id="{26B18DB7-F7E9-C949-A4B2-7984DF743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7001" y="4029605"/>
            <a:ext cx="722174" cy="590870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135" name="グループ化 134">
            <a:extLst>
              <a:ext uri="{FF2B5EF4-FFF2-40B4-BE49-F238E27FC236}">
                <a16:creationId xmlns:a16="http://schemas.microsoft.com/office/drawing/2014/main" id="{102B34C9-5574-6C47-AF8B-41BDC01822EF}"/>
              </a:ext>
            </a:extLst>
          </p:cNvPr>
          <p:cNvGrpSpPr/>
          <p:nvPr/>
        </p:nvGrpSpPr>
        <p:grpSpPr>
          <a:xfrm rot="21283428">
            <a:off x="9957749" y="4368560"/>
            <a:ext cx="607522" cy="129266"/>
            <a:chOff x="1291334" y="5470442"/>
            <a:chExt cx="607522" cy="129266"/>
          </a:xfrm>
        </p:grpSpPr>
        <p:sp>
          <p:nvSpPr>
            <p:cNvPr id="136" name="テキスト ボックス 135">
              <a:extLst>
                <a:ext uri="{FF2B5EF4-FFF2-40B4-BE49-F238E27FC236}">
                  <a16:creationId xmlns:a16="http://schemas.microsoft.com/office/drawing/2014/main" id="{8701CAFE-8A88-C544-9137-3AE6173A7A98}"/>
                </a:ext>
              </a:extLst>
            </p:cNvPr>
            <p:cNvSpPr txBox="1"/>
            <p:nvPr/>
          </p:nvSpPr>
          <p:spPr>
            <a:xfrm>
              <a:off x="1291334" y="5470442"/>
              <a:ext cx="49210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0-1-4:1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37" name="テキスト ボックス 136">
              <a:extLst>
                <a:ext uri="{FF2B5EF4-FFF2-40B4-BE49-F238E27FC236}">
                  <a16:creationId xmlns:a16="http://schemas.microsoft.com/office/drawing/2014/main" id="{60F69FE9-3910-084F-86FF-B50F6C2298F8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38" name="グループ化 137">
            <a:extLst>
              <a:ext uri="{FF2B5EF4-FFF2-40B4-BE49-F238E27FC236}">
                <a16:creationId xmlns:a16="http://schemas.microsoft.com/office/drawing/2014/main" id="{F1F77618-A6F0-824B-9B70-2321D18F88DF}"/>
              </a:ext>
            </a:extLst>
          </p:cNvPr>
          <p:cNvGrpSpPr/>
          <p:nvPr/>
        </p:nvGrpSpPr>
        <p:grpSpPr>
          <a:xfrm rot="20377687">
            <a:off x="10118849" y="4485157"/>
            <a:ext cx="474500" cy="129266"/>
            <a:chOff x="1424356" y="5470442"/>
            <a:chExt cx="474500" cy="129266"/>
          </a:xfrm>
        </p:grpSpPr>
        <p:sp>
          <p:nvSpPr>
            <p:cNvPr id="139" name="テキスト ボックス 138">
              <a:extLst>
                <a:ext uri="{FF2B5EF4-FFF2-40B4-BE49-F238E27FC236}">
                  <a16:creationId xmlns:a16="http://schemas.microsoft.com/office/drawing/2014/main" id="{6A95AB26-AD20-A641-BD73-302E07D2957F}"/>
                </a:ext>
              </a:extLst>
            </p:cNvPr>
            <p:cNvSpPr txBox="1"/>
            <p:nvPr/>
          </p:nvSpPr>
          <p:spPr>
            <a:xfrm>
              <a:off x="1424356" y="5470442"/>
              <a:ext cx="359085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0-0-5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40" name="テキスト ボックス 139">
              <a:extLst>
                <a:ext uri="{FF2B5EF4-FFF2-40B4-BE49-F238E27FC236}">
                  <a16:creationId xmlns:a16="http://schemas.microsoft.com/office/drawing/2014/main" id="{7034808D-BB6B-A04E-BDAA-DDCF31B7B232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41" name="グループ化 140">
            <a:extLst>
              <a:ext uri="{FF2B5EF4-FFF2-40B4-BE49-F238E27FC236}">
                <a16:creationId xmlns:a16="http://schemas.microsoft.com/office/drawing/2014/main" id="{F59EB98E-9728-6748-9071-1EF65FDD83DE}"/>
              </a:ext>
            </a:extLst>
          </p:cNvPr>
          <p:cNvGrpSpPr/>
          <p:nvPr/>
        </p:nvGrpSpPr>
        <p:grpSpPr>
          <a:xfrm rot="19078512">
            <a:off x="10229785" y="4631212"/>
            <a:ext cx="474500" cy="129266"/>
            <a:chOff x="1424356" y="5470442"/>
            <a:chExt cx="474500" cy="129266"/>
          </a:xfrm>
        </p:grpSpPr>
        <p:sp>
          <p:nvSpPr>
            <p:cNvPr id="142" name="テキスト ボックス 141">
              <a:extLst>
                <a:ext uri="{FF2B5EF4-FFF2-40B4-BE49-F238E27FC236}">
                  <a16:creationId xmlns:a16="http://schemas.microsoft.com/office/drawing/2014/main" id="{66BCBD13-022F-904F-8DE7-351960FBC186}"/>
                </a:ext>
              </a:extLst>
            </p:cNvPr>
            <p:cNvSpPr txBox="1"/>
            <p:nvPr/>
          </p:nvSpPr>
          <p:spPr>
            <a:xfrm>
              <a:off x="1424356" y="5470442"/>
              <a:ext cx="359085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0-0-6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43" name="テキスト ボックス 142">
              <a:extLst>
                <a:ext uri="{FF2B5EF4-FFF2-40B4-BE49-F238E27FC236}">
                  <a16:creationId xmlns:a16="http://schemas.microsoft.com/office/drawing/2014/main" id="{634F3CFC-455B-2F4C-B5AE-8E322B413371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44" name="グループ化 143">
            <a:extLst>
              <a:ext uri="{FF2B5EF4-FFF2-40B4-BE49-F238E27FC236}">
                <a16:creationId xmlns:a16="http://schemas.microsoft.com/office/drawing/2014/main" id="{1CC25B29-FD1C-A148-B1F3-E4CD536769D4}"/>
              </a:ext>
            </a:extLst>
          </p:cNvPr>
          <p:cNvGrpSpPr/>
          <p:nvPr/>
        </p:nvGrpSpPr>
        <p:grpSpPr>
          <a:xfrm rot="16200000">
            <a:off x="10537505" y="4787974"/>
            <a:ext cx="598482" cy="129266"/>
            <a:chOff x="1300374" y="5471375"/>
            <a:chExt cx="598482" cy="129266"/>
          </a:xfrm>
        </p:grpSpPr>
        <p:sp>
          <p:nvSpPr>
            <p:cNvPr id="145" name="テキスト ボックス 144">
              <a:extLst>
                <a:ext uri="{FF2B5EF4-FFF2-40B4-BE49-F238E27FC236}">
                  <a16:creationId xmlns:a16="http://schemas.microsoft.com/office/drawing/2014/main" id="{352ECFC1-77B3-8D4A-AE5C-EFFFF4A1D124}"/>
                </a:ext>
              </a:extLst>
            </p:cNvPr>
            <p:cNvSpPr txBox="1"/>
            <p:nvPr/>
          </p:nvSpPr>
          <p:spPr>
            <a:xfrm>
              <a:off x="1300374" y="5471375"/>
              <a:ext cx="484968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0-1-4:2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46" name="テキスト ボックス 145">
              <a:extLst>
                <a:ext uri="{FF2B5EF4-FFF2-40B4-BE49-F238E27FC236}">
                  <a16:creationId xmlns:a16="http://schemas.microsoft.com/office/drawing/2014/main" id="{C8222B3A-E815-8546-B6D9-0077FCAAD129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F49FD9D9-CF82-D248-96EE-2A17D0899ED5}"/>
              </a:ext>
            </a:extLst>
          </p:cNvPr>
          <p:cNvGrpSpPr/>
          <p:nvPr/>
        </p:nvGrpSpPr>
        <p:grpSpPr>
          <a:xfrm>
            <a:off x="11099938" y="4221158"/>
            <a:ext cx="576740" cy="129916"/>
            <a:chOff x="1856774" y="5467731"/>
            <a:chExt cx="576740" cy="129916"/>
          </a:xfrm>
        </p:grpSpPr>
        <p:sp>
          <p:nvSpPr>
            <p:cNvPr id="148" name="テキスト ボックス 147">
              <a:extLst>
                <a:ext uri="{FF2B5EF4-FFF2-40B4-BE49-F238E27FC236}">
                  <a16:creationId xmlns:a16="http://schemas.microsoft.com/office/drawing/2014/main" id="{5E78BE56-4D29-CE41-9217-66EF6245CD33}"/>
                </a:ext>
              </a:extLst>
            </p:cNvPr>
            <p:cNvSpPr txBox="1"/>
            <p:nvPr/>
          </p:nvSpPr>
          <p:spPr>
            <a:xfrm>
              <a:off x="1973003" y="5467731"/>
              <a:ext cx="460511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0-1-4:0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49" name="テキスト ボックス 148">
              <a:extLst>
                <a:ext uri="{FF2B5EF4-FFF2-40B4-BE49-F238E27FC236}">
                  <a16:creationId xmlns:a16="http://schemas.microsoft.com/office/drawing/2014/main" id="{2136A8CD-1DDE-CB42-8594-935444A3DA5F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50" name="グループ化 149">
            <a:extLst>
              <a:ext uri="{FF2B5EF4-FFF2-40B4-BE49-F238E27FC236}">
                <a16:creationId xmlns:a16="http://schemas.microsoft.com/office/drawing/2014/main" id="{0C19A7CC-2422-6E43-8122-6D00B4CF4027}"/>
              </a:ext>
            </a:extLst>
          </p:cNvPr>
          <p:cNvGrpSpPr/>
          <p:nvPr/>
        </p:nvGrpSpPr>
        <p:grpSpPr>
          <a:xfrm rot="16200000">
            <a:off x="10597436" y="3838742"/>
            <a:ext cx="452101" cy="129266"/>
            <a:chOff x="1856774" y="5469385"/>
            <a:chExt cx="452101" cy="129266"/>
          </a:xfrm>
        </p:grpSpPr>
        <p:sp>
          <p:nvSpPr>
            <p:cNvPr id="151" name="テキスト ボックス 150">
              <a:extLst>
                <a:ext uri="{FF2B5EF4-FFF2-40B4-BE49-F238E27FC236}">
                  <a16:creationId xmlns:a16="http://schemas.microsoft.com/office/drawing/2014/main" id="{6FFFDDCA-A146-E842-95C8-A8401A723E4D}"/>
                </a:ext>
              </a:extLst>
            </p:cNvPr>
            <p:cNvSpPr txBox="1"/>
            <p:nvPr/>
          </p:nvSpPr>
          <p:spPr>
            <a:xfrm>
              <a:off x="1975460" y="5469385"/>
              <a:ext cx="333415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0-0-4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52" name="テキスト ボックス 151">
              <a:extLst>
                <a:ext uri="{FF2B5EF4-FFF2-40B4-BE49-F238E27FC236}">
                  <a16:creationId xmlns:a16="http://schemas.microsoft.com/office/drawing/2014/main" id="{72E39FFE-775B-C34E-8EFB-2A633DB26866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89" name="グループ化 188">
            <a:extLst>
              <a:ext uri="{FF2B5EF4-FFF2-40B4-BE49-F238E27FC236}">
                <a16:creationId xmlns:a16="http://schemas.microsoft.com/office/drawing/2014/main" id="{526A0171-83EF-6649-A4D1-15B2F815F5E4}"/>
              </a:ext>
            </a:extLst>
          </p:cNvPr>
          <p:cNvGrpSpPr/>
          <p:nvPr/>
        </p:nvGrpSpPr>
        <p:grpSpPr>
          <a:xfrm>
            <a:off x="10102090" y="4216749"/>
            <a:ext cx="452959" cy="129266"/>
            <a:chOff x="1445897" y="5470442"/>
            <a:chExt cx="452959" cy="129266"/>
          </a:xfrm>
        </p:grpSpPr>
        <p:sp>
          <p:nvSpPr>
            <p:cNvPr id="190" name="テキスト ボックス 189">
              <a:extLst>
                <a:ext uri="{FF2B5EF4-FFF2-40B4-BE49-F238E27FC236}">
                  <a16:creationId xmlns:a16="http://schemas.microsoft.com/office/drawing/2014/main" id="{8E33DBAB-D127-E844-964D-491F6E38D963}"/>
                </a:ext>
              </a:extLst>
            </p:cNvPr>
            <p:cNvSpPr txBox="1"/>
            <p:nvPr/>
          </p:nvSpPr>
          <p:spPr>
            <a:xfrm>
              <a:off x="1445897" y="5470442"/>
              <a:ext cx="337544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91" name="テキスト ボックス 190">
              <a:extLst>
                <a:ext uri="{FF2B5EF4-FFF2-40B4-BE49-F238E27FC236}">
                  <a16:creationId xmlns:a16="http://schemas.microsoft.com/office/drawing/2014/main" id="{4F6E5641-FF15-1947-B239-ECA657ECE02A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pic>
        <p:nvPicPr>
          <p:cNvPr id="263" name="グラフィックス 262">
            <a:extLst>
              <a:ext uri="{FF2B5EF4-FFF2-40B4-BE49-F238E27FC236}">
                <a16:creationId xmlns:a16="http://schemas.microsoft.com/office/drawing/2014/main" id="{5480F593-66B3-B94A-BE1A-CA3822D4A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37701" y="5893330"/>
            <a:ext cx="722174" cy="590870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153" name="グループ化 152">
            <a:extLst>
              <a:ext uri="{FF2B5EF4-FFF2-40B4-BE49-F238E27FC236}">
                <a16:creationId xmlns:a16="http://schemas.microsoft.com/office/drawing/2014/main" id="{E287310A-AF1C-7A43-8EC6-B00AD9705ABC}"/>
              </a:ext>
            </a:extLst>
          </p:cNvPr>
          <p:cNvGrpSpPr/>
          <p:nvPr/>
        </p:nvGrpSpPr>
        <p:grpSpPr>
          <a:xfrm rot="20253544">
            <a:off x="8090187" y="6392048"/>
            <a:ext cx="478612" cy="129266"/>
            <a:chOff x="1420244" y="5470442"/>
            <a:chExt cx="478612" cy="129266"/>
          </a:xfrm>
        </p:grpSpPr>
        <p:sp>
          <p:nvSpPr>
            <p:cNvPr id="154" name="テキスト ボックス 153">
              <a:extLst>
                <a:ext uri="{FF2B5EF4-FFF2-40B4-BE49-F238E27FC236}">
                  <a16:creationId xmlns:a16="http://schemas.microsoft.com/office/drawing/2014/main" id="{81E7F213-E91D-CE4F-BB4D-62E69FB1F318}"/>
                </a:ext>
              </a:extLst>
            </p:cNvPr>
            <p:cNvSpPr txBox="1"/>
            <p:nvPr/>
          </p:nvSpPr>
          <p:spPr>
            <a:xfrm>
              <a:off x="1420244" y="5470442"/>
              <a:ext cx="363198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0-5-0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55" name="テキスト ボックス 154">
              <a:extLst>
                <a:ext uri="{FF2B5EF4-FFF2-40B4-BE49-F238E27FC236}">
                  <a16:creationId xmlns:a16="http://schemas.microsoft.com/office/drawing/2014/main" id="{2231F5B4-65AC-3E40-85D6-5828AEDA4C9E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56" name="グループ化 155">
            <a:extLst>
              <a:ext uri="{FF2B5EF4-FFF2-40B4-BE49-F238E27FC236}">
                <a16:creationId xmlns:a16="http://schemas.microsoft.com/office/drawing/2014/main" id="{BF3D4DC5-1F68-BB4C-8E90-1725DA869341}"/>
              </a:ext>
            </a:extLst>
          </p:cNvPr>
          <p:cNvGrpSpPr/>
          <p:nvPr/>
        </p:nvGrpSpPr>
        <p:grpSpPr>
          <a:xfrm rot="20604139">
            <a:off x="9046809" y="5974784"/>
            <a:ext cx="449606" cy="129916"/>
            <a:chOff x="1856774" y="5467731"/>
            <a:chExt cx="449606" cy="129916"/>
          </a:xfrm>
        </p:grpSpPr>
        <p:sp>
          <p:nvSpPr>
            <p:cNvPr id="157" name="テキスト ボックス 156">
              <a:extLst>
                <a:ext uri="{FF2B5EF4-FFF2-40B4-BE49-F238E27FC236}">
                  <a16:creationId xmlns:a16="http://schemas.microsoft.com/office/drawing/2014/main" id="{32F26B18-9C97-0347-BD9C-1202E02A75A7}"/>
                </a:ext>
              </a:extLst>
            </p:cNvPr>
            <p:cNvSpPr txBox="1"/>
            <p:nvPr/>
          </p:nvSpPr>
          <p:spPr>
            <a:xfrm>
              <a:off x="1973004" y="5467731"/>
              <a:ext cx="33337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0-5-1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58" name="テキスト ボックス 157">
              <a:extLst>
                <a:ext uri="{FF2B5EF4-FFF2-40B4-BE49-F238E27FC236}">
                  <a16:creationId xmlns:a16="http://schemas.microsoft.com/office/drawing/2014/main" id="{FF0FF216-5BF8-8B4F-8A58-433FE30C4539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59" name="グループ化 158">
            <a:extLst>
              <a:ext uri="{FF2B5EF4-FFF2-40B4-BE49-F238E27FC236}">
                <a16:creationId xmlns:a16="http://schemas.microsoft.com/office/drawing/2014/main" id="{4538E0F6-C04F-694D-833F-6123DBE48730}"/>
              </a:ext>
            </a:extLst>
          </p:cNvPr>
          <p:cNvGrpSpPr/>
          <p:nvPr/>
        </p:nvGrpSpPr>
        <p:grpSpPr>
          <a:xfrm rot="1244667">
            <a:off x="9008791" y="6345399"/>
            <a:ext cx="533414" cy="129916"/>
            <a:chOff x="1856774" y="5467731"/>
            <a:chExt cx="533414" cy="129916"/>
          </a:xfrm>
        </p:grpSpPr>
        <p:sp>
          <p:nvSpPr>
            <p:cNvPr id="160" name="テキスト ボックス 159">
              <a:extLst>
                <a:ext uri="{FF2B5EF4-FFF2-40B4-BE49-F238E27FC236}">
                  <a16:creationId xmlns:a16="http://schemas.microsoft.com/office/drawing/2014/main" id="{7073F0CB-74A0-F54F-8DDE-4BD8502C3570}"/>
                </a:ext>
              </a:extLst>
            </p:cNvPr>
            <p:cNvSpPr txBox="1"/>
            <p:nvPr/>
          </p:nvSpPr>
          <p:spPr>
            <a:xfrm>
              <a:off x="1973003" y="5467731"/>
              <a:ext cx="417185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0-11-1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61" name="テキスト ボックス 160">
              <a:extLst>
                <a:ext uri="{FF2B5EF4-FFF2-40B4-BE49-F238E27FC236}">
                  <a16:creationId xmlns:a16="http://schemas.microsoft.com/office/drawing/2014/main" id="{1198251B-6A48-4740-B80C-499418B41046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62" name="グループ化 161">
            <a:extLst>
              <a:ext uri="{FF2B5EF4-FFF2-40B4-BE49-F238E27FC236}">
                <a16:creationId xmlns:a16="http://schemas.microsoft.com/office/drawing/2014/main" id="{57A3B3D7-B911-7549-8B7C-CFA235DA42AF}"/>
              </a:ext>
            </a:extLst>
          </p:cNvPr>
          <p:cNvGrpSpPr/>
          <p:nvPr/>
        </p:nvGrpSpPr>
        <p:grpSpPr>
          <a:xfrm>
            <a:off x="7947770" y="6187943"/>
            <a:ext cx="549744" cy="129266"/>
            <a:chOff x="1349112" y="5470442"/>
            <a:chExt cx="549744" cy="129266"/>
          </a:xfrm>
        </p:grpSpPr>
        <p:sp>
          <p:nvSpPr>
            <p:cNvPr id="163" name="テキスト ボックス 162">
              <a:extLst>
                <a:ext uri="{FF2B5EF4-FFF2-40B4-BE49-F238E27FC236}">
                  <a16:creationId xmlns:a16="http://schemas.microsoft.com/office/drawing/2014/main" id="{171C96B8-A938-1240-BE7B-E03FED7FE819}"/>
                </a:ext>
              </a:extLst>
            </p:cNvPr>
            <p:cNvSpPr txBox="1"/>
            <p:nvPr/>
          </p:nvSpPr>
          <p:spPr>
            <a:xfrm>
              <a:off x="1349112" y="5470442"/>
              <a:ext cx="434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0-11-0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64" name="テキスト ボックス 163">
              <a:extLst>
                <a:ext uri="{FF2B5EF4-FFF2-40B4-BE49-F238E27FC236}">
                  <a16:creationId xmlns:a16="http://schemas.microsoft.com/office/drawing/2014/main" id="{EC4FDF9A-194D-6F49-B507-C552EE1C4358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65" name="グループ化 164">
            <a:extLst>
              <a:ext uri="{FF2B5EF4-FFF2-40B4-BE49-F238E27FC236}">
                <a16:creationId xmlns:a16="http://schemas.microsoft.com/office/drawing/2014/main" id="{298268C3-2682-4F4A-9A43-335514E3A471}"/>
              </a:ext>
            </a:extLst>
          </p:cNvPr>
          <p:cNvGrpSpPr/>
          <p:nvPr/>
        </p:nvGrpSpPr>
        <p:grpSpPr>
          <a:xfrm rot="3194330">
            <a:off x="8828635" y="6507609"/>
            <a:ext cx="449251" cy="129916"/>
            <a:chOff x="1856774" y="5467731"/>
            <a:chExt cx="449251" cy="129916"/>
          </a:xfrm>
        </p:grpSpPr>
        <p:sp>
          <p:nvSpPr>
            <p:cNvPr id="166" name="テキスト ボックス 165">
              <a:extLst>
                <a:ext uri="{FF2B5EF4-FFF2-40B4-BE49-F238E27FC236}">
                  <a16:creationId xmlns:a16="http://schemas.microsoft.com/office/drawing/2014/main" id="{D919AD08-D05D-5648-BD78-521DC93ABE66}"/>
                </a:ext>
              </a:extLst>
            </p:cNvPr>
            <p:cNvSpPr txBox="1"/>
            <p:nvPr/>
          </p:nvSpPr>
          <p:spPr>
            <a:xfrm>
              <a:off x="1973003" y="5467731"/>
              <a:ext cx="333022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0-7-1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67" name="テキスト ボックス 166">
              <a:extLst>
                <a:ext uri="{FF2B5EF4-FFF2-40B4-BE49-F238E27FC236}">
                  <a16:creationId xmlns:a16="http://schemas.microsoft.com/office/drawing/2014/main" id="{607161C2-8768-EC47-B027-7B4263892F6B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E2B3DAC8-84D8-6B4D-976B-724B3F5762C6}"/>
              </a:ext>
            </a:extLst>
          </p:cNvPr>
          <p:cNvGrpSpPr/>
          <p:nvPr/>
        </p:nvGrpSpPr>
        <p:grpSpPr>
          <a:xfrm rot="20717685">
            <a:off x="9062701" y="6066662"/>
            <a:ext cx="449606" cy="129916"/>
            <a:chOff x="1856774" y="5467731"/>
            <a:chExt cx="449606" cy="129916"/>
          </a:xfrm>
        </p:grpSpPr>
        <p:sp>
          <p:nvSpPr>
            <p:cNvPr id="169" name="テキスト ボックス 168">
              <a:extLst>
                <a:ext uri="{FF2B5EF4-FFF2-40B4-BE49-F238E27FC236}">
                  <a16:creationId xmlns:a16="http://schemas.microsoft.com/office/drawing/2014/main" id="{6E9C700E-C987-3542-9C61-D26C32F4F786}"/>
                </a:ext>
              </a:extLst>
            </p:cNvPr>
            <p:cNvSpPr txBox="1"/>
            <p:nvPr/>
          </p:nvSpPr>
          <p:spPr>
            <a:xfrm>
              <a:off x="1973004" y="5467731"/>
              <a:ext cx="33337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0-5-2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70" name="テキスト ボックス 169">
              <a:extLst>
                <a:ext uri="{FF2B5EF4-FFF2-40B4-BE49-F238E27FC236}">
                  <a16:creationId xmlns:a16="http://schemas.microsoft.com/office/drawing/2014/main" id="{7C83B7EA-57D5-E94F-9829-C0F6395DFEE8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81" name="グループ化 180">
            <a:extLst>
              <a:ext uri="{FF2B5EF4-FFF2-40B4-BE49-F238E27FC236}">
                <a16:creationId xmlns:a16="http://schemas.microsoft.com/office/drawing/2014/main" id="{D252CD2B-A609-AD47-8E72-634BCF974268}"/>
              </a:ext>
            </a:extLst>
          </p:cNvPr>
          <p:cNvGrpSpPr/>
          <p:nvPr/>
        </p:nvGrpSpPr>
        <p:grpSpPr>
          <a:xfrm rot="1194588">
            <a:off x="8060771" y="5921322"/>
            <a:ext cx="461651" cy="129266"/>
            <a:chOff x="1437205" y="5470442"/>
            <a:chExt cx="461651" cy="129266"/>
          </a:xfrm>
        </p:grpSpPr>
        <p:sp>
          <p:nvSpPr>
            <p:cNvPr id="182" name="テキスト ボックス 181">
              <a:extLst>
                <a:ext uri="{FF2B5EF4-FFF2-40B4-BE49-F238E27FC236}">
                  <a16:creationId xmlns:a16="http://schemas.microsoft.com/office/drawing/2014/main" id="{4BD4E444-B2EF-2F44-B328-38CAE9064EB0}"/>
                </a:ext>
              </a:extLst>
            </p:cNvPr>
            <p:cNvSpPr txBox="1"/>
            <p:nvPr/>
          </p:nvSpPr>
          <p:spPr>
            <a:xfrm>
              <a:off x="1437205" y="5470442"/>
              <a:ext cx="34623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0-8-0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83" name="テキスト ボックス 182">
              <a:extLst>
                <a:ext uri="{FF2B5EF4-FFF2-40B4-BE49-F238E27FC236}">
                  <a16:creationId xmlns:a16="http://schemas.microsoft.com/office/drawing/2014/main" id="{487CE21A-B679-BC4B-8C7F-DFB82CA31A87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84" name="グループ化 183">
            <a:extLst>
              <a:ext uri="{FF2B5EF4-FFF2-40B4-BE49-F238E27FC236}">
                <a16:creationId xmlns:a16="http://schemas.microsoft.com/office/drawing/2014/main" id="{BA7EB0AA-EA50-8B46-ACAC-053AD6140AB1}"/>
              </a:ext>
            </a:extLst>
          </p:cNvPr>
          <p:cNvGrpSpPr/>
          <p:nvPr/>
        </p:nvGrpSpPr>
        <p:grpSpPr>
          <a:xfrm rot="1194588">
            <a:off x="8025845" y="6045147"/>
            <a:ext cx="461651" cy="129266"/>
            <a:chOff x="1437205" y="5470442"/>
            <a:chExt cx="461651" cy="129266"/>
          </a:xfrm>
        </p:grpSpPr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4A76EAFC-FF1F-B44E-A0C2-8D026A34AF14}"/>
                </a:ext>
              </a:extLst>
            </p:cNvPr>
            <p:cNvSpPr txBox="1"/>
            <p:nvPr/>
          </p:nvSpPr>
          <p:spPr>
            <a:xfrm>
              <a:off x="1437205" y="5470442"/>
              <a:ext cx="34623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0-8-1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86" name="テキスト ボックス 185">
              <a:extLst>
                <a:ext uri="{FF2B5EF4-FFF2-40B4-BE49-F238E27FC236}">
                  <a16:creationId xmlns:a16="http://schemas.microsoft.com/office/drawing/2014/main" id="{C2EE876B-59B6-434E-B828-A3CF3DFF31F7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01" name="グループ化 200">
            <a:extLst>
              <a:ext uri="{FF2B5EF4-FFF2-40B4-BE49-F238E27FC236}">
                <a16:creationId xmlns:a16="http://schemas.microsoft.com/office/drawing/2014/main" id="{106A7064-535C-D543-A945-53115B4F8B6F}"/>
              </a:ext>
            </a:extLst>
          </p:cNvPr>
          <p:cNvGrpSpPr/>
          <p:nvPr/>
        </p:nvGrpSpPr>
        <p:grpSpPr>
          <a:xfrm rot="19140009">
            <a:off x="8905418" y="5773094"/>
            <a:ext cx="517672" cy="129916"/>
            <a:chOff x="1856774" y="5467731"/>
            <a:chExt cx="517672" cy="129916"/>
          </a:xfrm>
        </p:grpSpPr>
        <p:sp>
          <p:nvSpPr>
            <p:cNvPr id="202" name="テキスト ボックス 201">
              <a:extLst>
                <a:ext uri="{FF2B5EF4-FFF2-40B4-BE49-F238E27FC236}">
                  <a16:creationId xmlns:a16="http://schemas.microsoft.com/office/drawing/2014/main" id="{B67A1B04-A0C5-4141-9A78-41ACB9D21B18}"/>
                </a:ext>
              </a:extLst>
            </p:cNvPr>
            <p:cNvSpPr txBox="1"/>
            <p:nvPr/>
          </p:nvSpPr>
          <p:spPr>
            <a:xfrm>
              <a:off x="1973003" y="5467731"/>
              <a:ext cx="401443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1-10-1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03" name="テキスト ボックス 202">
              <a:extLst>
                <a:ext uri="{FF2B5EF4-FFF2-40B4-BE49-F238E27FC236}">
                  <a16:creationId xmlns:a16="http://schemas.microsoft.com/office/drawing/2014/main" id="{2A1FD9EE-A55D-8F42-A32F-EB59F36E78F6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05" name="グループ化 204">
            <a:extLst>
              <a:ext uri="{FF2B5EF4-FFF2-40B4-BE49-F238E27FC236}">
                <a16:creationId xmlns:a16="http://schemas.microsoft.com/office/drawing/2014/main" id="{E99A588C-3FEE-D640-B565-83DB52E48BD9}"/>
              </a:ext>
            </a:extLst>
          </p:cNvPr>
          <p:cNvGrpSpPr/>
          <p:nvPr/>
        </p:nvGrpSpPr>
        <p:grpSpPr>
          <a:xfrm rot="16200000">
            <a:off x="8505944" y="6626291"/>
            <a:ext cx="578164" cy="129266"/>
            <a:chOff x="1320692" y="5471375"/>
            <a:chExt cx="578164" cy="129266"/>
          </a:xfrm>
        </p:grpSpPr>
        <p:sp>
          <p:nvSpPr>
            <p:cNvPr id="206" name="テキスト ボックス 205">
              <a:extLst>
                <a:ext uri="{FF2B5EF4-FFF2-40B4-BE49-F238E27FC236}">
                  <a16:creationId xmlns:a16="http://schemas.microsoft.com/office/drawing/2014/main" id="{3C8A65C2-C594-9844-98D6-370597030DC3}"/>
                </a:ext>
              </a:extLst>
            </p:cNvPr>
            <p:cNvSpPr txBox="1"/>
            <p:nvPr/>
          </p:nvSpPr>
          <p:spPr>
            <a:xfrm>
              <a:off x="1320692" y="5471375"/>
              <a:ext cx="464650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0-12-1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07" name="テキスト ボックス 206">
              <a:extLst>
                <a:ext uri="{FF2B5EF4-FFF2-40B4-BE49-F238E27FC236}">
                  <a16:creationId xmlns:a16="http://schemas.microsoft.com/office/drawing/2014/main" id="{7C31ECCA-917C-C049-8843-4B90A90D8861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08" name="グループ化 207">
            <a:extLst>
              <a:ext uri="{FF2B5EF4-FFF2-40B4-BE49-F238E27FC236}">
                <a16:creationId xmlns:a16="http://schemas.microsoft.com/office/drawing/2014/main" id="{ECE40302-3C73-4B4E-8D18-6FE03A879FA6}"/>
              </a:ext>
            </a:extLst>
          </p:cNvPr>
          <p:cNvGrpSpPr/>
          <p:nvPr/>
        </p:nvGrpSpPr>
        <p:grpSpPr>
          <a:xfrm rot="3171449">
            <a:off x="8191660" y="5713739"/>
            <a:ext cx="539841" cy="129266"/>
            <a:chOff x="1359015" y="5470442"/>
            <a:chExt cx="539841" cy="129266"/>
          </a:xfrm>
        </p:grpSpPr>
        <p:sp>
          <p:nvSpPr>
            <p:cNvPr id="209" name="テキスト ボックス 208">
              <a:extLst>
                <a:ext uri="{FF2B5EF4-FFF2-40B4-BE49-F238E27FC236}">
                  <a16:creationId xmlns:a16="http://schemas.microsoft.com/office/drawing/2014/main" id="{240F8D3A-FEF7-FD4B-B8AC-0C5BEB33043F}"/>
                </a:ext>
              </a:extLst>
            </p:cNvPr>
            <p:cNvSpPr txBox="1"/>
            <p:nvPr/>
          </p:nvSpPr>
          <p:spPr>
            <a:xfrm>
              <a:off x="1359015" y="5470442"/>
              <a:ext cx="42442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10" name="テキスト ボックス 209">
              <a:extLst>
                <a:ext uri="{FF2B5EF4-FFF2-40B4-BE49-F238E27FC236}">
                  <a16:creationId xmlns:a16="http://schemas.microsoft.com/office/drawing/2014/main" id="{87F4AB5E-731A-AA4A-A5B7-B902551DFF73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pic>
        <p:nvPicPr>
          <p:cNvPr id="264" name="グラフィックス 263">
            <a:extLst>
              <a:ext uri="{FF2B5EF4-FFF2-40B4-BE49-F238E27FC236}">
                <a16:creationId xmlns:a16="http://schemas.microsoft.com/office/drawing/2014/main" id="{340ABF81-1F1B-A549-A736-F421F1DA8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4075" y="5887055"/>
            <a:ext cx="722174" cy="590870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50801828-31EF-8143-A27F-3A80EB3B4EB5}"/>
              </a:ext>
            </a:extLst>
          </p:cNvPr>
          <p:cNvGrpSpPr/>
          <p:nvPr/>
        </p:nvGrpSpPr>
        <p:grpSpPr>
          <a:xfrm rot="2380788">
            <a:off x="5110733" y="5718224"/>
            <a:ext cx="611962" cy="129266"/>
            <a:chOff x="1286894" y="5470442"/>
            <a:chExt cx="611962" cy="129266"/>
          </a:xfrm>
        </p:grpSpPr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5494867E-6323-8D46-941B-69478AB5955A}"/>
                </a:ext>
              </a:extLst>
            </p:cNvPr>
            <p:cNvSpPr txBox="1"/>
            <p:nvPr/>
          </p:nvSpPr>
          <p:spPr>
            <a:xfrm>
              <a:off x="1286894" y="5470442"/>
              <a:ext cx="49654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2A677C58-1E27-BE40-9BE6-0F580A6AA230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2" name="グループ化 101">
            <a:extLst>
              <a:ext uri="{FF2B5EF4-FFF2-40B4-BE49-F238E27FC236}">
                <a16:creationId xmlns:a16="http://schemas.microsoft.com/office/drawing/2014/main" id="{C0D2C38D-6662-C645-996A-EFEF103F5461}"/>
              </a:ext>
            </a:extLst>
          </p:cNvPr>
          <p:cNvGrpSpPr/>
          <p:nvPr/>
        </p:nvGrpSpPr>
        <p:grpSpPr>
          <a:xfrm rot="18605154">
            <a:off x="5821822" y="5673595"/>
            <a:ext cx="630181" cy="129916"/>
            <a:chOff x="1856774" y="5467731"/>
            <a:chExt cx="630181" cy="129916"/>
          </a:xfrm>
        </p:grpSpPr>
        <p:sp>
          <p:nvSpPr>
            <p:cNvPr id="103" name="テキスト ボックス 102">
              <a:extLst>
                <a:ext uri="{FF2B5EF4-FFF2-40B4-BE49-F238E27FC236}">
                  <a16:creationId xmlns:a16="http://schemas.microsoft.com/office/drawing/2014/main" id="{17D197B4-590E-9A42-A805-8C723F567E54}"/>
                </a:ext>
              </a:extLst>
            </p:cNvPr>
            <p:cNvSpPr txBox="1"/>
            <p:nvPr/>
          </p:nvSpPr>
          <p:spPr>
            <a:xfrm>
              <a:off x="1973003" y="5467731"/>
              <a:ext cx="513952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04" name="テキスト ボックス 103">
              <a:extLst>
                <a:ext uri="{FF2B5EF4-FFF2-40B4-BE49-F238E27FC236}">
                  <a16:creationId xmlns:a16="http://schemas.microsoft.com/office/drawing/2014/main" id="{A861892D-7B1B-0B40-B713-AFF0E86F6A3C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17" name="グループ化 116">
            <a:extLst>
              <a:ext uri="{FF2B5EF4-FFF2-40B4-BE49-F238E27FC236}">
                <a16:creationId xmlns:a16="http://schemas.microsoft.com/office/drawing/2014/main" id="{6BDEC995-216F-6443-AF62-8C4BA140C03E}"/>
              </a:ext>
            </a:extLst>
          </p:cNvPr>
          <p:cNvGrpSpPr/>
          <p:nvPr/>
        </p:nvGrpSpPr>
        <p:grpSpPr>
          <a:xfrm rot="20360692">
            <a:off x="6079438" y="5953937"/>
            <a:ext cx="630181" cy="129916"/>
            <a:chOff x="1856774" y="5467731"/>
            <a:chExt cx="630181" cy="129916"/>
          </a:xfrm>
        </p:grpSpPr>
        <p:sp>
          <p:nvSpPr>
            <p:cNvPr id="118" name="テキスト ボックス 117">
              <a:extLst>
                <a:ext uri="{FF2B5EF4-FFF2-40B4-BE49-F238E27FC236}">
                  <a16:creationId xmlns:a16="http://schemas.microsoft.com/office/drawing/2014/main" id="{2E596926-94EC-EC42-8A95-C0E4CD273914}"/>
                </a:ext>
              </a:extLst>
            </p:cNvPr>
            <p:cNvSpPr txBox="1"/>
            <p:nvPr/>
          </p:nvSpPr>
          <p:spPr>
            <a:xfrm>
              <a:off x="1973003" y="5467731"/>
              <a:ext cx="513952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9" name="テキスト ボックス 118">
              <a:extLst>
                <a:ext uri="{FF2B5EF4-FFF2-40B4-BE49-F238E27FC236}">
                  <a16:creationId xmlns:a16="http://schemas.microsoft.com/office/drawing/2014/main" id="{71144CEA-30B0-A949-81F6-FA593E2FF527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20" name="グループ化 119">
            <a:extLst>
              <a:ext uri="{FF2B5EF4-FFF2-40B4-BE49-F238E27FC236}">
                <a16:creationId xmlns:a16="http://schemas.microsoft.com/office/drawing/2014/main" id="{49D245A0-6BF0-D948-8033-BCC2C37D09E3}"/>
              </a:ext>
            </a:extLst>
          </p:cNvPr>
          <p:cNvGrpSpPr/>
          <p:nvPr/>
        </p:nvGrpSpPr>
        <p:grpSpPr>
          <a:xfrm>
            <a:off x="6094624" y="6175658"/>
            <a:ext cx="573220" cy="129916"/>
            <a:chOff x="1856774" y="5467731"/>
            <a:chExt cx="573220" cy="129916"/>
          </a:xfrm>
        </p:grpSpPr>
        <p:sp>
          <p:nvSpPr>
            <p:cNvPr id="121" name="テキスト ボックス 120">
              <a:extLst>
                <a:ext uri="{FF2B5EF4-FFF2-40B4-BE49-F238E27FC236}">
                  <a16:creationId xmlns:a16="http://schemas.microsoft.com/office/drawing/2014/main" id="{81899CF0-35AA-0D44-845D-CEE65C055031}"/>
                </a:ext>
              </a:extLst>
            </p:cNvPr>
            <p:cNvSpPr txBox="1"/>
            <p:nvPr/>
          </p:nvSpPr>
          <p:spPr>
            <a:xfrm>
              <a:off x="1973004" y="5467731"/>
              <a:ext cx="456990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0-0-0-3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22" name="テキスト ボックス 121">
              <a:extLst>
                <a:ext uri="{FF2B5EF4-FFF2-40B4-BE49-F238E27FC236}">
                  <a16:creationId xmlns:a16="http://schemas.microsoft.com/office/drawing/2014/main" id="{8F19F737-5D87-D04B-B70D-370428B6906D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23" name="グループ化 122">
            <a:extLst>
              <a:ext uri="{FF2B5EF4-FFF2-40B4-BE49-F238E27FC236}">
                <a16:creationId xmlns:a16="http://schemas.microsoft.com/office/drawing/2014/main" id="{9F29BA3C-422D-D048-8C80-BB2ED9DA123C}"/>
              </a:ext>
            </a:extLst>
          </p:cNvPr>
          <p:cNvGrpSpPr/>
          <p:nvPr/>
        </p:nvGrpSpPr>
        <p:grpSpPr>
          <a:xfrm rot="20270396">
            <a:off x="4930204" y="6315419"/>
            <a:ext cx="638488" cy="129266"/>
            <a:chOff x="1260368" y="5470442"/>
            <a:chExt cx="638488" cy="129266"/>
          </a:xfrm>
        </p:grpSpPr>
        <p:sp>
          <p:nvSpPr>
            <p:cNvPr id="124" name="テキスト ボックス 123">
              <a:extLst>
                <a:ext uri="{FF2B5EF4-FFF2-40B4-BE49-F238E27FC236}">
                  <a16:creationId xmlns:a16="http://schemas.microsoft.com/office/drawing/2014/main" id="{C14C2553-E2D1-2F47-878B-6C1B17AE292B}"/>
                </a:ext>
              </a:extLst>
            </p:cNvPr>
            <p:cNvSpPr txBox="1"/>
            <p:nvPr/>
          </p:nvSpPr>
          <p:spPr>
            <a:xfrm>
              <a:off x="1260368" y="5470442"/>
              <a:ext cx="523074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25" name="テキスト ボックス 124">
              <a:extLst>
                <a:ext uri="{FF2B5EF4-FFF2-40B4-BE49-F238E27FC236}">
                  <a16:creationId xmlns:a16="http://schemas.microsoft.com/office/drawing/2014/main" id="{2D4E1250-A6E4-3A4D-98F0-4F00C324E699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26" name="グループ化 125">
            <a:extLst>
              <a:ext uri="{FF2B5EF4-FFF2-40B4-BE49-F238E27FC236}">
                <a16:creationId xmlns:a16="http://schemas.microsoft.com/office/drawing/2014/main" id="{0670E0B5-CD67-A74C-BFE5-8FA189C37CF9}"/>
              </a:ext>
            </a:extLst>
          </p:cNvPr>
          <p:cNvGrpSpPr/>
          <p:nvPr/>
        </p:nvGrpSpPr>
        <p:grpSpPr>
          <a:xfrm rot="16200000">
            <a:off x="5569069" y="6658041"/>
            <a:ext cx="578164" cy="129266"/>
            <a:chOff x="1320692" y="5471375"/>
            <a:chExt cx="578164" cy="129266"/>
          </a:xfrm>
        </p:grpSpPr>
        <p:sp>
          <p:nvSpPr>
            <p:cNvPr id="127" name="テキスト ボックス 126">
              <a:extLst>
                <a:ext uri="{FF2B5EF4-FFF2-40B4-BE49-F238E27FC236}">
                  <a16:creationId xmlns:a16="http://schemas.microsoft.com/office/drawing/2014/main" id="{F9591856-ED29-0441-B309-465A148873AE}"/>
                </a:ext>
              </a:extLst>
            </p:cNvPr>
            <p:cNvSpPr txBox="1"/>
            <p:nvPr/>
          </p:nvSpPr>
          <p:spPr>
            <a:xfrm>
              <a:off x="1320692" y="5471375"/>
              <a:ext cx="464650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0-0-0-4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28" name="テキスト ボックス 127">
              <a:extLst>
                <a:ext uri="{FF2B5EF4-FFF2-40B4-BE49-F238E27FC236}">
                  <a16:creationId xmlns:a16="http://schemas.microsoft.com/office/drawing/2014/main" id="{38EC6562-38B3-D443-B521-5C68234B18A0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29" name="グループ化 128">
            <a:extLst>
              <a:ext uri="{FF2B5EF4-FFF2-40B4-BE49-F238E27FC236}">
                <a16:creationId xmlns:a16="http://schemas.microsoft.com/office/drawing/2014/main" id="{3E609A8D-F7EC-5C47-89CF-26B645803B7A}"/>
              </a:ext>
            </a:extLst>
          </p:cNvPr>
          <p:cNvGrpSpPr/>
          <p:nvPr/>
        </p:nvGrpSpPr>
        <p:grpSpPr>
          <a:xfrm rot="2205195">
            <a:off x="5907683" y="6538216"/>
            <a:ext cx="630181" cy="129916"/>
            <a:chOff x="1856774" y="5467731"/>
            <a:chExt cx="630181" cy="129916"/>
          </a:xfrm>
        </p:grpSpPr>
        <p:sp>
          <p:nvSpPr>
            <p:cNvPr id="130" name="テキスト ボックス 129">
              <a:extLst>
                <a:ext uri="{FF2B5EF4-FFF2-40B4-BE49-F238E27FC236}">
                  <a16:creationId xmlns:a16="http://schemas.microsoft.com/office/drawing/2014/main" id="{35A833DE-8E8C-DE4D-BF7A-707626D84F46}"/>
                </a:ext>
              </a:extLst>
            </p:cNvPr>
            <p:cNvSpPr txBox="1"/>
            <p:nvPr/>
          </p:nvSpPr>
          <p:spPr>
            <a:xfrm>
              <a:off x="1973003" y="5467731"/>
              <a:ext cx="513952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0-0-0-6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31" name="テキスト ボックス 130">
              <a:extLst>
                <a:ext uri="{FF2B5EF4-FFF2-40B4-BE49-F238E27FC236}">
                  <a16:creationId xmlns:a16="http://schemas.microsoft.com/office/drawing/2014/main" id="{8EA7F273-74DE-5F4A-9726-95A82D0C6DB8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32" name="グループ化 131">
            <a:extLst>
              <a:ext uri="{FF2B5EF4-FFF2-40B4-BE49-F238E27FC236}">
                <a16:creationId xmlns:a16="http://schemas.microsoft.com/office/drawing/2014/main" id="{6D6AFD04-195F-424A-BC06-A43EB68F7B55}"/>
              </a:ext>
            </a:extLst>
          </p:cNvPr>
          <p:cNvGrpSpPr/>
          <p:nvPr/>
        </p:nvGrpSpPr>
        <p:grpSpPr>
          <a:xfrm rot="1445109">
            <a:off x="6039485" y="6392420"/>
            <a:ext cx="605367" cy="129916"/>
            <a:chOff x="1856774" y="5467731"/>
            <a:chExt cx="605367" cy="129916"/>
          </a:xfrm>
        </p:grpSpPr>
        <p:sp>
          <p:nvSpPr>
            <p:cNvPr id="133" name="テキスト ボックス 132">
              <a:extLst>
                <a:ext uri="{FF2B5EF4-FFF2-40B4-BE49-F238E27FC236}">
                  <a16:creationId xmlns:a16="http://schemas.microsoft.com/office/drawing/2014/main" id="{633E0861-0D03-8145-9D25-E21D2B47AA5E}"/>
                </a:ext>
              </a:extLst>
            </p:cNvPr>
            <p:cNvSpPr txBox="1"/>
            <p:nvPr/>
          </p:nvSpPr>
          <p:spPr>
            <a:xfrm>
              <a:off x="1973003" y="5467731"/>
              <a:ext cx="489138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0-0-0-5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34" name="テキスト ボックス 133">
              <a:extLst>
                <a:ext uri="{FF2B5EF4-FFF2-40B4-BE49-F238E27FC236}">
                  <a16:creationId xmlns:a16="http://schemas.microsoft.com/office/drawing/2014/main" id="{CAB97574-FA86-C54A-A969-D055EEAD90D1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71" name="グループ化 170">
            <a:extLst>
              <a:ext uri="{FF2B5EF4-FFF2-40B4-BE49-F238E27FC236}">
                <a16:creationId xmlns:a16="http://schemas.microsoft.com/office/drawing/2014/main" id="{7966E843-B5C5-7545-A7D0-8448D10BA62F}"/>
              </a:ext>
            </a:extLst>
          </p:cNvPr>
          <p:cNvGrpSpPr/>
          <p:nvPr/>
        </p:nvGrpSpPr>
        <p:grpSpPr>
          <a:xfrm rot="5040369">
            <a:off x="5461898" y="5637340"/>
            <a:ext cx="582852" cy="129266"/>
            <a:chOff x="1316004" y="5470442"/>
            <a:chExt cx="582852" cy="129266"/>
          </a:xfrm>
        </p:grpSpPr>
        <p:sp>
          <p:nvSpPr>
            <p:cNvPr id="172" name="テキスト ボックス 171">
              <a:extLst>
                <a:ext uri="{FF2B5EF4-FFF2-40B4-BE49-F238E27FC236}">
                  <a16:creationId xmlns:a16="http://schemas.microsoft.com/office/drawing/2014/main" id="{73CBEE3B-18F6-E14B-A6B6-3F4ABFA7EFEF}"/>
                </a:ext>
              </a:extLst>
            </p:cNvPr>
            <p:cNvSpPr txBox="1"/>
            <p:nvPr/>
          </p:nvSpPr>
          <p:spPr>
            <a:xfrm>
              <a:off x="1316004" y="5470442"/>
              <a:ext cx="46743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0-0-0-7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73" name="テキスト ボックス 172">
              <a:extLst>
                <a:ext uri="{FF2B5EF4-FFF2-40B4-BE49-F238E27FC236}">
                  <a16:creationId xmlns:a16="http://schemas.microsoft.com/office/drawing/2014/main" id="{CE43FE9F-CF63-5648-B27A-E1F14A0B4D3B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74" name="グループ化 173">
            <a:extLst>
              <a:ext uri="{FF2B5EF4-FFF2-40B4-BE49-F238E27FC236}">
                <a16:creationId xmlns:a16="http://schemas.microsoft.com/office/drawing/2014/main" id="{F04B32FF-6935-ED45-8C2D-763DD3BFC336}"/>
              </a:ext>
            </a:extLst>
          </p:cNvPr>
          <p:cNvGrpSpPr/>
          <p:nvPr/>
        </p:nvGrpSpPr>
        <p:grpSpPr>
          <a:xfrm rot="18526075">
            <a:off x="5114924" y="6510399"/>
            <a:ext cx="595770" cy="129266"/>
            <a:chOff x="1303086" y="5470442"/>
            <a:chExt cx="595770" cy="129266"/>
          </a:xfrm>
        </p:grpSpPr>
        <p:sp>
          <p:nvSpPr>
            <p:cNvPr id="175" name="テキスト ボックス 174">
              <a:extLst>
                <a:ext uri="{FF2B5EF4-FFF2-40B4-BE49-F238E27FC236}">
                  <a16:creationId xmlns:a16="http://schemas.microsoft.com/office/drawing/2014/main" id="{C5D4C84F-8173-334A-B13A-CB584B562EE1}"/>
                </a:ext>
              </a:extLst>
            </p:cNvPr>
            <p:cNvSpPr txBox="1"/>
            <p:nvPr/>
          </p:nvSpPr>
          <p:spPr>
            <a:xfrm>
              <a:off x="1303086" y="5470442"/>
              <a:ext cx="48035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0-1-0-3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76" name="テキスト ボックス 175">
              <a:extLst>
                <a:ext uri="{FF2B5EF4-FFF2-40B4-BE49-F238E27FC236}">
                  <a16:creationId xmlns:a16="http://schemas.microsoft.com/office/drawing/2014/main" id="{E03D32FB-9873-344E-812D-AEE2E77B48EF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77" name="グループ化 176">
            <a:extLst>
              <a:ext uri="{FF2B5EF4-FFF2-40B4-BE49-F238E27FC236}">
                <a16:creationId xmlns:a16="http://schemas.microsoft.com/office/drawing/2014/main" id="{F2D68BFC-05CE-8444-9B5A-C29D9F7EF1CB}"/>
              </a:ext>
            </a:extLst>
          </p:cNvPr>
          <p:cNvGrpSpPr/>
          <p:nvPr/>
        </p:nvGrpSpPr>
        <p:grpSpPr>
          <a:xfrm rot="17832217">
            <a:off x="5278662" y="6603797"/>
            <a:ext cx="595770" cy="129266"/>
            <a:chOff x="1303086" y="5470442"/>
            <a:chExt cx="595770" cy="129266"/>
          </a:xfrm>
        </p:grpSpPr>
        <p:sp>
          <p:nvSpPr>
            <p:cNvPr id="178" name="テキスト ボックス 177">
              <a:extLst>
                <a:ext uri="{FF2B5EF4-FFF2-40B4-BE49-F238E27FC236}">
                  <a16:creationId xmlns:a16="http://schemas.microsoft.com/office/drawing/2014/main" id="{CB88FC61-3F58-0849-B28C-03B8E5C9295F}"/>
                </a:ext>
              </a:extLst>
            </p:cNvPr>
            <p:cNvSpPr txBox="1"/>
            <p:nvPr/>
          </p:nvSpPr>
          <p:spPr>
            <a:xfrm>
              <a:off x="1303086" y="5470442"/>
              <a:ext cx="48035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0-1-0-4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79" name="テキスト ボックス 178">
              <a:extLst>
                <a:ext uri="{FF2B5EF4-FFF2-40B4-BE49-F238E27FC236}">
                  <a16:creationId xmlns:a16="http://schemas.microsoft.com/office/drawing/2014/main" id="{68EACC3D-032A-A34D-9DCD-F9597F7B6824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20" name="グループ化 219">
            <a:extLst>
              <a:ext uri="{FF2B5EF4-FFF2-40B4-BE49-F238E27FC236}">
                <a16:creationId xmlns:a16="http://schemas.microsoft.com/office/drawing/2014/main" id="{BEA5830D-F59F-1E40-869E-8D378E6C288F}"/>
              </a:ext>
            </a:extLst>
          </p:cNvPr>
          <p:cNvGrpSpPr/>
          <p:nvPr/>
        </p:nvGrpSpPr>
        <p:grpSpPr>
          <a:xfrm rot="1015926">
            <a:off x="4960960" y="5928399"/>
            <a:ext cx="611962" cy="129266"/>
            <a:chOff x="1286894" y="5470442"/>
            <a:chExt cx="611962" cy="129266"/>
          </a:xfrm>
        </p:grpSpPr>
        <p:sp>
          <p:nvSpPr>
            <p:cNvPr id="221" name="テキスト ボックス 220">
              <a:extLst>
                <a:ext uri="{FF2B5EF4-FFF2-40B4-BE49-F238E27FC236}">
                  <a16:creationId xmlns:a16="http://schemas.microsoft.com/office/drawing/2014/main" id="{4F5DDE3E-8F4A-9E4A-843C-560EDD1729FC}"/>
                </a:ext>
              </a:extLst>
            </p:cNvPr>
            <p:cNvSpPr txBox="1"/>
            <p:nvPr/>
          </p:nvSpPr>
          <p:spPr>
            <a:xfrm>
              <a:off x="1286894" y="5470442"/>
              <a:ext cx="49654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0-1-0-1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22" name="テキスト ボックス 221">
              <a:extLst>
                <a:ext uri="{FF2B5EF4-FFF2-40B4-BE49-F238E27FC236}">
                  <a16:creationId xmlns:a16="http://schemas.microsoft.com/office/drawing/2014/main" id="{8CC3EE79-8461-AB4D-BC08-4B5E5662F2A1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23" name="グループ化 222">
            <a:extLst>
              <a:ext uri="{FF2B5EF4-FFF2-40B4-BE49-F238E27FC236}">
                <a16:creationId xmlns:a16="http://schemas.microsoft.com/office/drawing/2014/main" id="{153991E4-5852-C843-B9D9-FE839E13ED9C}"/>
              </a:ext>
            </a:extLst>
          </p:cNvPr>
          <p:cNvGrpSpPr/>
          <p:nvPr/>
        </p:nvGrpSpPr>
        <p:grpSpPr>
          <a:xfrm rot="1015926">
            <a:off x="4929211" y="6020475"/>
            <a:ext cx="611962" cy="129266"/>
            <a:chOff x="1286894" y="5470442"/>
            <a:chExt cx="611962" cy="129266"/>
          </a:xfrm>
        </p:grpSpPr>
        <p:sp>
          <p:nvSpPr>
            <p:cNvPr id="224" name="テキスト ボックス 223">
              <a:extLst>
                <a:ext uri="{FF2B5EF4-FFF2-40B4-BE49-F238E27FC236}">
                  <a16:creationId xmlns:a16="http://schemas.microsoft.com/office/drawing/2014/main" id="{4E35B0DC-A1F2-BE43-9AB4-D0D604F1FDD0}"/>
                </a:ext>
              </a:extLst>
            </p:cNvPr>
            <p:cNvSpPr txBox="1"/>
            <p:nvPr/>
          </p:nvSpPr>
          <p:spPr>
            <a:xfrm>
              <a:off x="1286894" y="5470442"/>
              <a:ext cx="49654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0-1-0-2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25" name="テキスト ボックス 224">
              <a:extLst>
                <a:ext uri="{FF2B5EF4-FFF2-40B4-BE49-F238E27FC236}">
                  <a16:creationId xmlns:a16="http://schemas.microsoft.com/office/drawing/2014/main" id="{657DA17D-5EF8-7F48-8CC2-13800A3CC4E7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69" name="グループ化 268">
            <a:extLst>
              <a:ext uri="{FF2B5EF4-FFF2-40B4-BE49-F238E27FC236}">
                <a16:creationId xmlns:a16="http://schemas.microsoft.com/office/drawing/2014/main" id="{CCD64214-8658-6944-A619-962CFEF126DB}"/>
              </a:ext>
            </a:extLst>
          </p:cNvPr>
          <p:cNvGrpSpPr/>
          <p:nvPr/>
        </p:nvGrpSpPr>
        <p:grpSpPr>
          <a:xfrm>
            <a:off x="2686982" y="4075627"/>
            <a:ext cx="265683" cy="294685"/>
            <a:chOff x="5217574" y="5101453"/>
            <a:chExt cx="265683" cy="294685"/>
          </a:xfrm>
        </p:grpSpPr>
        <p:pic>
          <p:nvPicPr>
            <p:cNvPr id="270" name="グラフィックス 269">
              <a:extLst>
                <a:ext uri="{FF2B5EF4-FFF2-40B4-BE49-F238E27FC236}">
                  <a16:creationId xmlns:a16="http://schemas.microsoft.com/office/drawing/2014/main" id="{5D8EE6AF-C255-F742-9B7C-48DD88FC8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58867" y="5261810"/>
              <a:ext cx="176747" cy="134328"/>
            </a:xfrm>
            <a:prstGeom prst="rect">
              <a:avLst/>
            </a:prstGeom>
          </p:spPr>
        </p:pic>
        <p:sp>
          <p:nvSpPr>
            <p:cNvPr id="271" name="テキスト ボックス 270">
              <a:extLst>
                <a:ext uri="{FF2B5EF4-FFF2-40B4-BE49-F238E27FC236}">
                  <a16:creationId xmlns:a16="http://schemas.microsoft.com/office/drawing/2014/main" id="{2048305A-7224-5345-9B09-12E6812A442D}"/>
                </a:ext>
              </a:extLst>
            </p:cNvPr>
            <p:cNvSpPr txBox="1"/>
            <p:nvPr/>
          </p:nvSpPr>
          <p:spPr>
            <a:xfrm>
              <a:off x="5217574" y="5101453"/>
              <a:ext cx="265683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e1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72" name="テキスト ボックス 271">
              <a:extLst>
                <a:ext uri="{FF2B5EF4-FFF2-40B4-BE49-F238E27FC236}">
                  <a16:creationId xmlns:a16="http://schemas.microsoft.com/office/drawing/2014/main" id="{92AB5CF0-5E6B-324B-A491-52412F2EEF94}"/>
                </a:ext>
              </a:extLst>
            </p:cNvPr>
            <p:cNvSpPr txBox="1"/>
            <p:nvPr/>
          </p:nvSpPr>
          <p:spPr>
            <a:xfrm rot="10800000">
              <a:off x="5294251" y="5207291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73" name="グループ化 272">
            <a:extLst>
              <a:ext uri="{FF2B5EF4-FFF2-40B4-BE49-F238E27FC236}">
                <a16:creationId xmlns:a16="http://schemas.microsoft.com/office/drawing/2014/main" id="{9F66470A-F31F-AF4D-AC01-439F1E1C7174}"/>
              </a:ext>
            </a:extLst>
          </p:cNvPr>
          <p:cNvGrpSpPr/>
          <p:nvPr/>
        </p:nvGrpSpPr>
        <p:grpSpPr>
          <a:xfrm>
            <a:off x="8045776" y="3997016"/>
            <a:ext cx="265683" cy="294685"/>
            <a:chOff x="5217574" y="5101453"/>
            <a:chExt cx="265683" cy="294685"/>
          </a:xfrm>
        </p:grpSpPr>
        <p:pic>
          <p:nvPicPr>
            <p:cNvPr id="274" name="グラフィックス 273">
              <a:extLst>
                <a:ext uri="{FF2B5EF4-FFF2-40B4-BE49-F238E27FC236}">
                  <a16:creationId xmlns:a16="http://schemas.microsoft.com/office/drawing/2014/main" id="{F426362E-206C-C94F-83D1-3A7511948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58867" y="5261810"/>
              <a:ext cx="176747" cy="134328"/>
            </a:xfrm>
            <a:prstGeom prst="rect">
              <a:avLst/>
            </a:prstGeom>
          </p:spPr>
        </p:pic>
        <p:sp>
          <p:nvSpPr>
            <p:cNvPr id="275" name="テキスト ボックス 274">
              <a:extLst>
                <a:ext uri="{FF2B5EF4-FFF2-40B4-BE49-F238E27FC236}">
                  <a16:creationId xmlns:a16="http://schemas.microsoft.com/office/drawing/2014/main" id="{D4A7C718-10C7-794E-8B9C-2EB4413E1978}"/>
                </a:ext>
              </a:extLst>
            </p:cNvPr>
            <p:cNvSpPr txBox="1"/>
            <p:nvPr/>
          </p:nvSpPr>
          <p:spPr>
            <a:xfrm>
              <a:off x="5217574" y="5101453"/>
              <a:ext cx="265683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e3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76" name="テキスト ボックス 275">
              <a:extLst>
                <a:ext uri="{FF2B5EF4-FFF2-40B4-BE49-F238E27FC236}">
                  <a16:creationId xmlns:a16="http://schemas.microsoft.com/office/drawing/2014/main" id="{C87BCA04-BF2F-2848-82CC-B25C9FABDD03}"/>
                </a:ext>
              </a:extLst>
            </p:cNvPr>
            <p:cNvSpPr txBox="1"/>
            <p:nvPr/>
          </p:nvSpPr>
          <p:spPr>
            <a:xfrm rot="10800000">
              <a:off x="5294251" y="5207291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77" name="グループ化 276">
            <a:extLst>
              <a:ext uri="{FF2B5EF4-FFF2-40B4-BE49-F238E27FC236}">
                <a16:creationId xmlns:a16="http://schemas.microsoft.com/office/drawing/2014/main" id="{FCE4014C-6856-9649-9C9A-D5E84DEC201A}"/>
              </a:ext>
            </a:extLst>
          </p:cNvPr>
          <p:cNvGrpSpPr/>
          <p:nvPr/>
        </p:nvGrpSpPr>
        <p:grpSpPr>
          <a:xfrm>
            <a:off x="9783312" y="4072288"/>
            <a:ext cx="265683" cy="294685"/>
            <a:chOff x="5217574" y="5101453"/>
            <a:chExt cx="265683" cy="294685"/>
          </a:xfrm>
        </p:grpSpPr>
        <p:pic>
          <p:nvPicPr>
            <p:cNvPr id="278" name="グラフィックス 277">
              <a:extLst>
                <a:ext uri="{FF2B5EF4-FFF2-40B4-BE49-F238E27FC236}">
                  <a16:creationId xmlns:a16="http://schemas.microsoft.com/office/drawing/2014/main" id="{A7F7E60F-8C52-3B44-BB04-15C00343E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58867" y="5261810"/>
              <a:ext cx="176747" cy="134328"/>
            </a:xfrm>
            <a:prstGeom prst="rect">
              <a:avLst/>
            </a:prstGeom>
          </p:spPr>
        </p:pic>
        <p:sp>
          <p:nvSpPr>
            <p:cNvPr id="279" name="テキスト ボックス 278">
              <a:extLst>
                <a:ext uri="{FF2B5EF4-FFF2-40B4-BE49-F238E27FC236}">
                  <a16:creationId xmlns:a16="http://schemas.microsoft.com/office/drawing/2014/main" id="{05D416AC-C22C-EE40-A0FB-33D0301AEB38}"/>
                </a:ext>
              </a:extLst>
            </p:cNvPr>
            <p:cNvSpPr txBox="1"/>
            <p:nvPr/>
          </p:nvSpPr>
          <p:spPr>
            <a:xfrm>
              <a:off x="5217574" y="5101453"/>
              <a:ext cx="265683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e2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80" name="テキスト ボックス 279">
              <a:extLst>
                <a:ext uri="{FF2B5EF4-FFF2-40B4-BE49-F238E27FC236}">
                  <a16:creationId xmlns:a16="http://schemas.microsoft.com/office/drawing/2014/main" id="{6DF8E205-CD8E-0840-AC94-1F894361AF3C}"/>
                </a:ext>
              </a:extLst>
            </p:cNvPr>
            <p:cNvSpPr txBox="1"/>
            <p:nvPr/>
          </p:nvSpPr>
          <p:spPr>
            <a:xfrm rot="10800000">
              <a:off x="5294251" y="5207291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26" name="グループ化 325">
            <a:extLst>
              <a:ext uri="{FF2B5EF4-FFF2-40B4-BE49-F238E27FC236}">
                <a16:creationId xmlns:a16="http://schemas.microsoft.com/office/drawing/2014/main" id="{3B75FC37-4604-5649-977B-7C61C9745B61}"/>
              </a:ext>
            </a:extLst>
          </p:cNvPr>
          <p:cNvGrpSpPr/>
          <p:nvPr/>
        </p:nvGrpSpPr>
        <p:grpSpPr>
          <a:xfrm rot="2379181">
            <a:off x="4400612" y="5031674"/>
            <a:ext cx="632127" cy="241166"/>
            <a:chOff x="3453035" y="1958782"/>
            <a:chExt cx="632127" cy="241166"/>
          </a:xfrm>
        </p:grpSpPr>
        <p:pic>
          <p:nvPicPr>
            <p:cNvPr id="327" name="グラフィックス 326">
              <a:extLst>
                <a:ext uri="{FF2B5EF4-FFF2-40B4-BE49-F238E27FC236}">
                  <a16:creationId xmlns:a16="http://schemas.microsoft.com/office/drawing/2014/main" id="{676CA778-AFEE-004F-B3E9-B1290DEE5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328" name="グループ化 327">
              <a:extLst>
                <a:ext uri="{FF2B5EF4-FFF2-40B4-BE49-F238E27FC236}">
                  <a16:creationId xmlns:a16="http://schemas.microsoft.com/office/drawing/2014/main" id="{D7AA0E66-1667-2745-BB11-AA3327053448}"/>
                </a:ext>
              </a:extLst>
            </p:cNvPr>
            <p:cNvGrpSpPr/>
            <p:nvPr/>
          </p:nvGrpSpPr>
          <p:grpSpPr>
            <a:xfrm>
              <a:off x="3526060" y="1958782"/>
              <a:ext cx="559102" cy="241166"/>
              <a:chOff x="4758291" y="2806295"/>
              <a:chExt cx="559102" cy="241166"/>
            </a:xfrm>
          </p:grpSpPr>
          <p:sp>
            <p:nvSpPr>
              <p:cNvPr id="329" name="テキスト ボックス 328">
                <a:extLst>
                  <a:ext uri="{FF2B5EF4-FFF2-40B4-BE49-F238E27FC236}">
                    <a16:creationId xmlns:a16="http://schemas.microsoft.com/office/drawing/2014/main" id="{D0F4CEA6-BFAD-5045-8F40-C09ED76AA4A8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102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30" name="テキスト ボックス 329">
                <a:extLst>
                  <a:ext uri="{FF2B5EF4-FFF2-40B4-BE49-F238E27FC236}">
                    <a16:creationId xmlns:a16="http://schemas.microsoft.com/office/drawing/2014/main" id="{13019E69-2A28-764D-BDF6-D1DD3705CF8F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170081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331" name="グループ化 330">
            <a:extLst>
              <a:ext uri="{FF2B5EF4-FFF2-40B4-BE49-F238E27FC236}">
                <a16:creationId xmlns:a16="http://schemas.microsoft.com/office/drawing/2014/main" id="{A1A7093F-3321-9640-AE3F-E90DC5E0CFE7}"/>
              </a:ext>
            </a:extLst>
          </p:cNvPr>
          <p:cNvGrpSpPr/>
          <p:nvPr/>
        </p:nvGrpSpPr>
        <p:grpSpPr>
          <a:xfrm>
            <a:off x="4466623" y="3968881"/>
            <a:ext cx="471116" cy="215444"/>
            <a:chOff x="3433985" y="3076704"/>
            <a:chExt cx="471116" cy="215444"/>
          </a:xfrm>
        </p:grpSpPr>
        <p:pic>
          <p:nvPicPr>
            <p:cNvPr id="332" name="グラフィックス 331">
              <a:extLst>
                <a:ext uri="{FF2B5EF4-FFF2-40B4-BE49-F238E27FC236}">
                  <a16:creationId xmlns:a16="http://schemas.microsoft.com/office/drawing/2014/main" id="{F3ADF14C-B0A8-3348-B3FB-06AD6C3DB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33985" y="3113761"/>
              <a:ext cx="139700" cy="1524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sp>
          <p:nvSpPr>
            <p:cNvPr id="334" name="テキスト ボックス 333">
              <a:extLst>
                <a:ext uri="{FF2B5EF4-FFF2-40B4-BE49-F238E27FC236}">
                  <a16:creationId xmlns:a16="http://schemas.microsoft.com/office/drawing/2014/main" id="{1AB470BC-2154-044D-AE26-D2AFB14504FB}"/>
                </a:ext>
              </a:extLst>
            </p:cNvPr>
            <p:cNvSpPr txBox="1"/>
            <p:nvPr/>
          </p:nvSpPr>
          <p:spPr>
            <a:xfrm>
              <a:off x="3526060" y="3076704"/>
              <a:ext cx="37904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4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123</a:t>
              </a:r>
              <a:endParaRPr kumimoji="1" lang="ja-JP" altLang="en-US" sz="14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336" name="グループ化 335">
            <a:extLst>
              <a:ext uri="{FF2B5EF4-FFF2-40B4-BE49-F238E27FC236}">
                <a16:creationId xmlns:a16="http://schemas.microsoft.com/office/drawing/2014/main" id="{58A4C4CE-7EB6-A34E-A65C-9BEFBA28933C}"/>
              </a:ext>
            </a:extLst>
          </p:cNvPr>
          <p:cNvGrpSpPr/>
          <p:nvPr/>
        </p:nvGrpSpPr>
        <p:grpSpPr>
          <a:xfrm>
            <a:off x="6089048" y="3968881"/>
            <a:ext cx="471116" cy="215444"/>
            <a:chOff x="3433985" y="3076704"/>
            <a:chExt cx="471116" cy="215444"/>
          </a:xfrm>
        </p:grpSpPr>
        <p:pic>
          <p:nvPicPr>
            <p:cNvPr id="337" name="グラフィックス 336">
              <a:extLst>
                <a:ext uri="{FF2B5EF4-FFF2-40B4-BE49-F238E27FC236}">
                  <a16:creationId xmlns:a16="http://schemas.microsoft.com/office/drawing/2014/main" id="{8A94D8F7-A2B3-764E-9647-4DE51B6ED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33985" y="3113761"/>
              <a:ext cx="139700" cy="1524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sp>
          <p:nvSpPr>
            <p:cNvPr id="338" name="テキスト ボックス 337">
              <a:extLst>
                <a:ext uri="{FF2B5EF4-FFF2-40B4-BE49-F238E27FC236}">
                  <a16:creationId xmlns:a16="http://schemas.microsoft.com/office/drawing/2014/main" id="{39879954-1410-2344-A8C4-CF0D3FD8D680}"/>
                </a:ext>
              </a:extLst>
            </p:cNvPr>
            <p:cNvSpPr txBox="1"/>
            <p:nvPr/>
          </p:nvSpPr>
          <p:spPr>
            <a:xfrm>
              <a:off x="3526060" y="3076704"/>
              <a:ext cx="37904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4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124</a:t>
              </a:r>
              <a:endParaRPr kumimoji="1" lang="ja-JP" altLang="en-US" sz="14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339" name="グループ化 338">
            <a:extLst>
              <a:ext uri="{FF2B5EF4-FFF2-40B4-BE49-F238E27FC236}">
                <a16:creationId xmlns:a16="http://schemas.microsoft.com/office/drawing/2014/main" id="{5FB9B176-9F33-E845-9440-FAD6289470B6}"/>
              </a:ext>
            </a:extLst>
          </p:cNvPr>
          <p:cNvGrpSpPr/>
          <p:nvPr/>
        </p:nvGrpSpPr>
        <p:grpSpPr>
          <a:xfrm>
            <a:off x="3696004" y="5624992"/>
            <a:ext cx="623174" cy="241166"/>
            <a:chOff x="3453035" y="1958782"/>
            <a:chExt cx="623174" cy="241166"/>
          </a:xfrm>
        </p:grpSpPr>
        <p:pic>
          <p:nvPicPr>
            <p:cNvPr id="340" name="グラフィックス 339">
              <a:extLst>
                <a:ext uri="{FF2B5EF4-FFF2-40B4-BE49-F238E27FC236}">
                  <a16:creationId xmlns:a16="http://schemas.microsoft.com/office/drawing/2014/main" id="{8E0A93CA-BA41-4D44-9969-439AF3DD4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341" name="グループ化 340">
              <a:extLst>
                <a:ext uri="{FF2B5EF4-FFF2-40B4-BE49-F238E27FC236}">
                  <a16:creationId xmlns:a16="http://schemas.microsoft.com/office/drawing/2014/main" id="{A32A92CA-6C2B-0841-8AA6-A005B6FC95CB}"/>
                </a:ext>
              </a:extLst>
            </p:cNvPr>
            <p:cNvGrpSpPr/>
            <p:nvPr/>
          </p:nvGrpSpPr>
          <p:grpSpPr>
            <a:xfrm>
              <a:off x="3526060" y="1958782"/>
              <a:ext cx="550149" cy="241166"/>
              <a:chOff x="4758291" y="2806295"/>
              <a:chExt cx="550149" cy="241166"/>
            </a:xfrm>
          </p:grpSpPr>
          <p:sp>
            <p:nvSpPr>
              <p:cNvPr id="342" name="テキスト ボックス 341">
                <a:extLst>
                  <a:ext uri="{FF2B5EF4-FFF2-40B4-BE49-F238E27FC236}">
                    <a16:creationId xmlns:a16="http://schemas.microsoft.com/office/drawing/2014/main" id="{D3E20B1A-2870-B842-9223-A3508359FB44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218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43" name="テキスト ボックス 342">
                <a:extLst>
                  <a:ext uri="{FF2B5EF4-FFF2-40B4-BE49-F238E27FC236}">
                    <a16:creationId xmlns:a16="http://schemas.microsoft.com/office/drawing/2014/main" id="{4B365985-4AC0-1240-9C1D-486BCA57108C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161128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344" name="グループ化 343">
            <a:extLst>
              <a:ext uri="{FF2B5EF4-FFF2-40B4-BE49-F238E27FC236}">
                <a16:creationId xmlns:a16="http://schemas.microsoft.com/office/drawing/2014/main" id="{14361F59-7C43-5645-B51C-052CDF4DF030}"/>
              </a:ext>
            </a:extLst>
          </p:cNvPr>
          <p:cNvGrpSpPr/>
          <p:nvPr/>
        </p:nvGrpSpPr>
        <p:grpSpPr>
          <a:xfrm>
            <a:off x="3696004" y="6028758"/>
            <a:ext cx="623174" cy="241166"/>
            <a:chOff x="3453035" y="1958782"/>
            <a:chExt cx="623174" cy="241166"/>
          </a:xfrm>
        </p:grpSpPr>
        <p:pic>
          <p:nvPicPr>
            <p:cNvPr id="345" name="グラフィックス 344">
              <a:extLst>
                <a:ext uri="{FF2B5EF4-FFF2-40B4-BE49-F238E27FC236}">
                  <a16:creationId xmlns:a16="http://schemas.microsoft.com/office/drawing/2014/main" id="{AC13FCB0-EFDB-B147-9F9D-2A2B7FB0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346" name="グループ化 345">
              <a:extLst>
                <a:ext uri="{FF2B5EF4-FFF2-40B4-BE49-F238E27FC236}">
                  <a16:creationId xmlns:a16="http://schemas.microsoft.com/office/drawing/2014/main" id="{9C6B6565-BA61-2C42-943D-8F2171C8DF48}"/>
                </a:ext>
              </a:extLst>
            </p:cNvPr>
            <p:cNvGrpSpPr/>
            <p:nvPr/>
          </p:nvGrpSpPr>
          <p:grpSpPr>
            <a:xfrm>
              <a:off x="3526060" y="1958782"/>
              <a:ext cx="550149" cy="241166"/>
              <a:chOff x="4758291" y="2806295"/>
              <a:chExt cx="550149" cy="241166"/>
            </a:xfrm>
          </p:grpSpPr>
          <p:sp>
            <p:nvSpPr>
              <p:cNvPr id="347" name="テキスト ボックス 346">
                <a:extLst>
                  <a:ext uri="{FF2B5EF4-FFF2-40B4-BE49-F238E27FC236}">
                    <a16:creationId xmlns:a16="http://schemas.microsoft.com/office/drawing/2014/main" id="{22B04C6C-5B27-B84E-9414-319910A56984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119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48" name="テキスト ボックス 347">
                <a:extLst>
                  <a:ext uri="{FF2B5EF4-FFF2-40B4-BE49-F238E27FC236}">
                    <a16:creationId xmlns:a16="http://schemas.microsoft.com/office/drawing/2014/main" id="{7336D532-1E83-8C43-B6A9-70F367B5BCFD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161128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pic>
        <p:nvPicPr>
          <p:cNvPr id="358" name="グラフィックス 357">
            <a:extLst>
              <a:ext uri="{FF2B5EF4-FFF2-40B4-BE49-F238E27FC236}">
                <a16:creationId xmlns:a16="http://schemas.microsoft.com/office/drawing/2014/main" id="{AC6CB6CC-25D9-6C41-B133-B04CAED186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68150" y="5496720"/>
            <a:ext cx="411607" cy="402658"/>
          </a:xfrm>
          <a:prstGeom prst="rect">
            <a:avLst/>
          </a:prstGeom>
          <a:effectLst>
            <a:softEdge rad="19050"/>
          </a:effectLst>
        </p:spPr>
      </p:pic>
      <p:pic>
        <p:nvPicPr>
          <p:cNvPr id="359" name="グラフィックス 358">
            <a:extLst>
              <a:ext uri="{FF2B5EF4-FFF2-40B4-BE49-F238E27FC236}">
                <a16:creationId xmlns:a16="http://schemas.microsoft.com/office/drawing/2014/main" id="{F8FEEB28-CB8D-1E4B-8806-1EF4852DEC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68150" y="5880895"/>
            <a:ext cx="411607" cy="402658"/>
          </a:xfrm>
          <a:prstGeom prst="rect">
            <a:avLst/>
          </a:prstGeom>
          <a:effectLst>
            <a:softEdge rad="19050"/>
          </a:effectLst>
        </p:spPr>
      </p:pic>
      <p:grpSp>
        <p:nvGrpSpPr>
          <p:cNvPr id="360" name="グループ化 359">
            <a:extLst>
              <a:ext uri="{FF2B5EF4-FFF2-40B4-BE49-F238E27FC236}">
                <a16:creationId xmlns:a16="http://schemas.microsoft.com/office/drawing/2014/main" id="{F185B251-55A5-C54F-A4EE-9D665200C498}"/>
              </a:ext>
            </a:extLst>
          </p:cNvPr>
          <p:cNvGrpSpPr/>
          <p:nvPr/>
        </p:nvGrpSpPr>
        <p:grpSpPr>
          <a:xfrm>
            <a:off x="3689130" y="5889756"/>
            <a:ext cx="677841" cy="176676"/>
            <a:chOff x="9672609" y="3697422"/>
            <a:chExt cx="677841" cy="176676"/>
          </a:xfrm>
        </p:grpSpPr>
        <p:pic>
          <p:nvPicPr>
            <p:cNvPr id="361" name="グラフィックス 360">
              <a:extLst>
                <a:ext uri="{FF2B5EF4-FFF2-40B4-BE49-F238E27FC236}">
                  <a16:creationId xmlns:a16="http://schemas.microsoft.com/office/drawing/2014/main" id="{D8CF02C9-C7AA-7744-B092-014082BFC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672609" y="3697422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362" name="テキスト ボックス 361">
              <a:extLst>
                <a:ext uri="{FF2B5EF4-FFF2-40B4-BE49-F238E27FC236}">
                  <a16:creationId xmlns:a16="http://schemas.microsoft.com/office/drawing/2014/main" id="{342216B5-224B-D249-9870-254C6AFB931A}"/>
                </a:ext>
              </a:extLst>
            </p:cNvPr>
            <p:cNvSpPr txBox="1"/>
            <p:nvPr/>
          </p:nvSpPr>
          <p:spPr>
            <a:xfrm>
              <a:off x="9911512" y="3709501"/>
              <a:ext cx="438938" cy="1645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1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vfx</a:t>
              </a:r>
              <a:r>
                <a:rPr lang="en-US" altLang="ja-JP" sz="11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-r</a:t>
              </a:r>
            </a:p>
          </p:txBody>
        </p:sp>
      </p:grpSp>
      <p:grpSp>
        <p:nvGrpSpPr>
          <p:cNvPr id="363" name="グループ化 362">
            <a:extLst>
              <a:ext uri="{FF2B5EF4-FFF2-40B4-BE49-F238E27FC236}">
                <a16:creationId xmlns:a16="http://schemas.microsoft.com/office/drawing/2014/main" id="{78EC467F-9E71-F54B-BAF0-F0AEB9E036C3}"/>
              </a:ext>
            </a:extLst>
          </p:cNvPr>
          <p:cNvGrpSpPr/>
          <p:nvPr/>
        </p:nvGrpSpPr>
        <p:grpSpPr>
          <a:xfrm>
            <a:off x="3689130" y="5480181"/>
            <a:ext cx="510001" cy="176676"/>
            <a:chOff x="9672609" y="3697422"/>
            <a:chExt cx="510001" cy="176676"/>
          </a:xfrm>
        </p:grpSpPr>
        <p:pic>
          <p:nvPicPr>
            <p:cNvPr id="364" name="グラフィックス 363">
              <a:extLst>
                <a:ext uri="{FF2B5EF4-FFF2-40B4-BE49-F238E27FC236}">
                  <a16:creationId xmlns:a16="http://schemas.microsoft.com/office/drawing/2014/main" id="{E7B640AD-C5A2-B34E-A17A-C5BE3482B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672609" y="3697422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365" name="テキスト ボックス 364">
              <a:extLst>
                <a:ext uri="{FF2B5EF4-FFF2-40B4-BE49-F238E27FC236}">
                  <a16:creationId xmlns:a16="http://schemas.microsoft.com/office/drawing/2014/main" id="{BC4F58E5-B91C-6940-A692-F730C4BE9522}"/>
                </a:ext>
              </a:extLst>
            </p:cNvPr>
            <p:cNvSpPr txBox="1"/>
            <p:nvPr/>
          </p:nvSpPr>
          <p:spPr>
            <a:xfrm>
              <a:off x="9911512" y="3709501"/>
              <a:ext cx="271098" cy="1645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1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vmx</a:t>
              </a:r>
              <a:endParaRPr lang="en-US" altLang="ja-JP" sz="11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214" name="グループ化 213">
            <a:extLst>
              <a:ext uri="{FF2B5EF4-FFF2-40B4-BE49-F238E27FC236}">
                <a16:creationId xmlns:a16="http://schemas.microsoft.com/office/drawing/2014/main" id="{55BE7CE5-B6C0-3C42-A0D1-2CC1B61AA396}"/>
              </a:ext>
            </a:extLst>
          </p:cNvPr>
          <p:cNvGrpSpPr/>
          <p:nvPr/>
        </p:nvGrpSpPr>
        <p:grpSpPr>
          <a:xfrm>
            <a:off x="4675548" y="6023247"/>
            <a:ext cx="194642" cy="129916"/>
            <a:chOff x="1856774" y="5467731"/>
            <a:chExt cx="194642" cy="129916"/>
          </a:xfrm>
        </p:grpSpPr>
        <p:sp>
          <p:nvSpPr>
            <p:cNvPr id="215" name="テキスト ボックス 214">
              <a:extLst>
                <a:ext uri="{FF2B5EF4-FFF2-40B4-BE49-F238E27FC236}">
                  <a16:creationId xmlns:a16="http://schemas.microsoft.com/office/drawing/2014/main" id="{21D643E5-EAD0-344F-BC46-AF36D04B05E0}"/>
                </a:ext>
              </a:extLst>
            </p:cNvPr>
            <p:cNvSpPr txBox="1"/>
            <p:nvPr/>
          </p:nvSpPr>
          <p:spPr>
            <a:xfrm>
              <a:off x="1973004" y="5467731"/>
              <a:ext cx="78412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3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16" name="テキスト ボックス 215">
              <a:extLst>
                <a:ext uri="{FF2B5EF4-FFF2-40B4-BE49-F238E27FC236}">
                  <a16:creationId xmlns:a16="http://schemas.microsoft.com/office/drawing/2014/main" id="{C0E7988E-9B96-5C42-9F2C-198DFDEC204C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17" name="グループ化 216">
            <a:extLst>
              <a:ext uri="{FF2B5EF4-FFF2-40B4-BE49-F238E27FC236}">
                <a16:creationId xmlns:a16="http://schemas.microsoft.com/office/drawing/2014/main" id="{D135BD77-39F3-F54D-A379-0D3FD6037C5A}"/>
              </a:ext>
            </a:extLst>
          </p:cNvPr>
          <p:cNvGrpSpPr/>
          <p:nvPr/>
        </p:nvGrpSpPr>
        <p:grpSpPr>
          <a:xfrm>
            <a:off x="4675548" y="5639072"/>
            <a:ext cx="194642" cy="129916"/>
            <a:chOff x="1856774" y="5467731"/>
            <a:chExt cx="194642" cy="129916"/>
          </a:xfrm>
        </p:grpSpPr>
        <p:sp>
          <p:nvSpPr>
            <p:cNvPr id="218" name="テキスト ボックス 217">
              <a:extLst>
                <a:ext uri="{FF2B5EF4-FFF2-40B4-BE49-F238E27FC236}">
                  <a16:creationId xmlns:a16="http://schemas.microsoft.com/office/drawing/2014/main" id="{E479600B-29DF-C148-A315-C46726363EC5}"/>
                </a:ext>
              </a:extLst>
            </p:cNvPr>
            <p:cNvSpPr txBox="1"/>
            <p:nvPr/>
          </p:nvSpPr>
          <p:spPr>
            <a:xfrm>
              <a:off x="1973004" y="5467731"/>
              <a:ext cx="78412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19" name="テキスト ボックス 218">
              <a:extLst>
                <a:ext uri="{FF2B5EF4-FFF2-40B4-BE49-F238E27FC236}">
                  <a16:creationId xmlns:a16="http://schemas.microsoft.com/office/drawing/2014/main" id="{BC2B10D7-EA8B-C94C-8C7E-3725E4D65FD5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pic>
        <p:nvPicPr>
          <p:cNvPr id="366" name="グラフィックス 365">
            <a:extLst>
              <a:ext uri="{FF2B5EF4-FFF2-40B4-BE49-F238E27FC236}">
                <a16:creationId xmlns:a16="http://schemas.microsoft.com/office/drawing/2014/main" id="{BF5550A4-3285-9546-8230-516BBCEEA9B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5400000">
            <a:off x="4712636" y="5752941"/>
            <a:ext cx="253121" cy="293087"/>
          </a:xfrm>
          <a:prstGeom prst="rect">
            <a:avLst/>
          </a:prstGeom>
          <a:effectLst>
            <a:softEdge rad="19050"/>
          </a:effectLst>
        </p:spPr>
      </p:pic>
      <p:pic>
        <p:nvPicPr>
          <p:cNvPr id="335" name="グラフィックス 334">
            <a:extLst>
              <a:ext uri="{FF2B5EF4-FFF2-40B4-BE49-F238E27FC236}">
                <a16:creationId xmlns:a16="http://schemas.microsoft.com/office/drawing/2014/main" id="{394B8B0A-9AB3-8648-BE75-4DB2EE583E2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759652" y="4346195"/>
            <a:ext cx="558125" cy="430834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355" name="グラフィックス 354">
            <a:extLst>
              <a:ext uri="{FF2B5EF4-FFF2-40B4-BE49-F238E27FC236}">
                <a16:creationId xmlns:a16="http://schemas.microsoft.com/office/drawing/2014/main" id="{EA5B2744-C18B-274C-94A3-6BB6362C2A8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216276" y="4066877"/>
            <a:ext cx="558125" cy="430834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66" name="グループ化 65">
            <a:extLst>
              <a:ext uri="{FF2B5EF4-FFF2-40B4-BE49-F238E27FC236}">
                <a16:creationId xmlns:a16="http://schemas.microsoft.com/office/drawing/2014/main" id="{F5D3F4CC-8CA0-2D49-BF5B-ABA25CAC8879}"/>
              </a:ext>
            </a:extLst>
          </p:cNvPr>
          <p:cNvGrpSpPr/>
          <p:nvPr/>
        </p:nvGrpSpPr>
        <p:grpSpPr>
          <a:xfrm>
            <a:off x="5095463" y="4159207"/>
            <a:ext cx="275393" cy="129266"/>
            <a:chOff x="1623463" y="5470442"/>
            <a:chExt cx="275393" cy="129266"/>
          </a:xfrm>
        </p:grpSpPr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C4FE740A-E8B9-0948-AC2F-A2B4CB15DFD4}"/>
                </a:ext>
              </a:extLst>
            </p:cNvPr>
            <p:cNvSpPr txBox="1"/>
            <p:nvPr/>
          </p:nvSpPr>
          <p:spPr>
            <a:xfrm>
              <a:off x="1623463" y="5470442"/>
              <a:ext cx="159978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49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C9E9BC0C-4D0D-DF45-87E6-87107FB607CF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F0387910-FB59-9940-91C2-402862E1660C}"/>
              </a:ext>
            </a:extLst>
          </p:cNvPr>
          <p:cNvGrpSpPr/>
          <p:nvPr/>
        </p:nvGrpSpPr>
        <p:grpSpPr>
          <a:xfrm>
            <a:off x="5672203" y="4162961"/>
            <a:ext cx="281666" cy="129916"/>
            <a:chOff x="1856774" y="5467731"/>
            <a:chExt cx="281666" cy="129916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AD4B38DF-E457-3A4D-A2D9-592ABA7583DA}"/>
                </a:ext>
              </a:extLst>
            </p:cNvPr>
            <p:cNvSpPr txBox="1"/>
            <p:nvPr/>
          </p:nvSpPr>
          <p:spPr>
            <a:xfrm>
              <a:off x="1973004" y="5467731"/>
              <a:ext cx="16543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50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1" name="テキスト ボックス 70">
              <a:extLst>
                <a:ext uri="{FF2B5EF4-FFF2-40B4-BE49-F238E27FC236}">
                  <a16:creationId xmlns:a16="http://schemas.microsoft.com/office/drawing/2014/main" id="{F2E4B301-8641-7047-96F2-BBD86FE06CC3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56" name="グループ化 355">
            <a:extLst>
              <a:ext uri="{FF2B5EF4-FFF2-40B4-BE49-F238E27FC236}">
                <a16:creationId xmlns:a16="http://schemas.microsoft.com/office/drawing/2014/main" id="{542AA894-771F-FF40-AC06-B30949D91B4B}"/>
              </a:ext>
            </a:extLst>
          </p:cNvPr>
          <p:cNvGrpSpPr/>
          <p:nvPr/>
        </p:nvGrpSpPr>
        <p:grpSpPr>
          <a:xfrm rot="18604493">
            <a:off x="6188333" y="5105487"/>
            <a:ext cx="632127" cy="241166"/>
            <a:chOff x="3453035" y="1958782"/>
            <a:chExt cx="632127" cy="241166"/>
          </a:xfrm>
        </p:grpSpPr>
        <p:pic>
          <p:nvPicPr>
            <p:cNvPr id="357" name="グラフィックス 356">
              <a:extLst>
                <a:ext uri="{FF2B5EF4-FFF2-40B4-BE49-F238E27FC236}">
                  <a16:creationId xmlns:a16="http://schemas.microsoft.com/office/drawing/2014/main" id="{9D1714AC-BB6D-B64C-9A9D-E51C71C0C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370" name="グループ化 369">
              <a:extLst>
                <a:ext uri="{FF2B5EF4-FFF2-40B4-BE49-F238E27FC236}">
                  <a16:creationId xmlns:a16="http://schemas.microsoft.com/office/drawing/2014/main" id="{AC28A75D-F86C-9C4C-9446-20BD36CBC105}"/>
                </a:ext>
              </a:extLst>
            </p:cNvPr>
            <p:cNvGrpSpPr/>
            <p:nvPr/>
          </p:nvGrpSpPr>
          <p:grpSpPr>
            <a:xfrm>
              <a:off x="3526060" y="1958782"/>
              <a:ext cx="559102" cy="241166"/>
              <a:chOff x="4758291" y="2806295"/>
              <a:chExt cx="559102" cy="241166"/>
            </a:xfrm>
          </p:grpSpPr>
          <p:sp>
            <p:nvSpPr>
              <p:cNvPr id="371" name="テキスト ボックス 370">
                <a:extLst>
                  <a:ext uri="{FF2B5EF4-FFF2-40B4-BE49-F238E27FC236}">
                    <a16:creationId xmlns:a16="http://schemas.microsoft.com/office/drawing/2014/main" id="{94131A8A-2847-BE46-A9DA-BAA37C6E1381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104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72" name="テキスト ボックス 371">
                <a:extLst>
                  <a:ext uri="{FF2B5EF4-FFF2-40B4-BE49-F238E27FC236}">
                    <a16:creationId xmlns:a16="http://schemas.microsoft.com/office/drawing/2014/main" id="{8E64AD75-0BF5-1640-B955-4F47EE0D76CD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170081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373" name="グループ化 372">
            <a:extLst>
              <a:ext uri="{FF2B5EF4-FFF2-40B4-BE49-F238E27FC236}">
                <a16:creationId xmlns:a16="http://schemas.microsoft.com/office/drawing/2014/main" id="{B97CF945-1FE7-8B40-B887-325FD3C4E830}"/>
              </a:ext>
            </a:extLst>
          </p:cNvPr>
          <p:cNvGrpSpPr/>
          <p:nvPr/>
        </p:nvGrpSpPr>
        <p:grpSpPr>
          <a:xfrm>
            <a:off x="6613959" y="6031706"/>
            <a:ext cx="703042" cy="241166"/>
            <a:chOff x="3453035" y="1958782"/>
            <a:chExt cx="703042" cy="241166"/>
          </a:xfrm>
        </p:grpSpPr>
        <p:pic>
          <p:nvPicPr>
            <p:cNvPr id="374" name="グラフィックス 373">
              <a:extLst>
                <a:ext uri="{FF2B5EF4-FFF2-40B4-BE49-F238E27FC236}">
                  <a16:creationId xmlns:a16="http://schemas.microsoft.com/office/drawing/2014/main" id="{BFEB2AF9-164E-F249-B74B-D49BE8AD0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375" name="グループ化 374">
              <a:extLst>
                <a:ext uri="{FF2B5EF4-FFF2-40B4-BE49-F238E27FC236}">
                  <a16:creationId xmlns:a16="http://schemas.microsoft.com/office/drawing/2014/main" id="{5B1B2578-2224-954B-A400-1ECF0936F9BC}"/>
                </a:ext>
              </a:extLst>
            </p:cNvPr>
            <p:cNvGrpSpPr/>
            <p:nvPr/>
          </p:nvGrpSpPr>
          <p:grpSpPr>
            <a:xfrm>
              <a:off x="3526060" y="1958782"/>
              <a:ext cx="630017" cy="241166"/>
              <a:chOff x="4758291" y="2806295"/>
              <a:chExt cx="630017" cy="241166"/>
            </a:xfrm>
          </p:grpSpPr>
          <p:sp>
            <p:nvSpPr>
              <p:cNvPr id="376" name="テキスト ボックス 375">
                <a:extLst>
                  <a:ext uri="{FF2B5EF4-FFF2-40B4-BE49-F238E27FC236}">
                    <a16:creationId xmlns:a16="http://schemas.microsoft.com/office/drawing/2014/main" id="{36A569F9-4F5B-DD45-93DF-5A2821D50B9F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108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77" name="テキスト ボックス 376">
                <a:extLst>
                  <a:ext uri="{FF2B5EF4-FFF2-40B4-BE49-F238E27FC236}">
                    <a16:creationId xmlns:a16="http://schemas.microsoft.com/office/drawing/2014/main" id="{81E6D5A3-6797-994F-960A-E9987A884184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240996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378" name="グループ化 377">
            <a:extLst>
              <a:ext uri="{FF2B5EF4-FFF2-40B4-BE49-F238E27FC236}">
                <a16:creationId xmlns:a16="http://schemas.microsoft.com/office/drawing/2014/main" id="{E40BD63D-28EC-5544-92ED-41C8A794FEB5}"/>
              </a:ext>
            </a:extLst>
          </p:cNvPr>
          <p:cNvGrpSpPr/>
          <p:nvPr/>
        </p:nvGrpSpPr>
        <p:grpSpPr>
          <a:xfrm>
            <a:off x="7365817" y="6044568"/>
            <a:ext cx="715742" cy="241166"/>
            <a:chOff x="3440335" y="2336607"/>
            <a:chExt cx="715742" cy="241166"/>
          </a:xfrm>
        </p:grpSpPr>
        <p:pic>
          <p:nvPicPr>
            <p:cNvPr id="379" name="グラフィックス 378">
              <a:extLst>
                <a:ext uri="{FF2B5EF4-FFF2-40B4-BE49-F238E27FC236}">
                  <a16:creationId xmlns:a16="http://schemas.microsoft.com/office/drawing/2014/main" id="{6D0A9ACE-BFAD-094D-AAB0-F6DB27B9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440335" y="2400875"/>
              <a:ext cx="127000" cy="1524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380" name="グループ化 379">
              <a:extLst>
                <a:ext uri="{FF2B5EF4-FFF2-40B4-BE49-F238E27FC236}">
                  <a16:creationId xmlns:a16="http://schemas.microsoft.com/office/drawing/2014/main" id="{2A419F71-483B-1E47-88ED-9FB88C5110B0}"/>
                </a:ext>
              </a:extLst>
            </p:cNvPr>
            <p:cNvGrpSpPr/>
            <p:nvPr/>
          </p:nvGrpSpPr>
          <p:grpSpPr>
            <a:xfrm>
              <a:off x="3526060" y="2336607"/>
              <a:ext cx="630017" cy="241166"/>
              <a:chOff x="4758291" y="2806295"/>
              <a:chExt cx="630017" cy="241166"/>
            </a:xfrm>
          </p:grpSpPr>
          <p:sp>
            <p:nvSpPr>
              <p:cNvPr id="381" name="テキスト ボックス 380">
                <a:extLst>
                  <a:ext uri="{FF2B5EF4-FFF2-40B4-BE49-F238E27FC236}">
                    <a16:creationId xmlns:a16="http://schemas.microsoft.com/office/drawing/2014/main" id="{1C460E91-3FB9-9A4B-9C80-B72BE7CCDDCB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208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82" name="テキスト ボックス 381">
                <a:extLst>
                  <a:ext uri="{FF2B5EF4-FFF2-40B4-BE49-F238E27FC236}">
                    <a16:creationId xmlns:a16="http://schemas.microsoft.com/office/drawing/2014/main" id="{8C74423B-E5FE-2A4C-8710-9E5ABBCC841D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240996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395" name="グループ化 394">
            <a:extLst>
              <a:ext uri="{FF2B5EF4-FFF2-40B4-BE49-F238E27FC236}">
                <a16:creationId xmlns:a16="http://schemas.microsoft.com/office/drawing/2014/main" id="{D489DFC9-3D66-654B-B3E3-2548B3241C3C}"/>
              </a:ext>
            </a:extLst>
          </p:cNvPr>
          <p:cNvGrpSpPr/>
          <p:nvPr/>
        </p:nvGrpSpPr>
        <p:grpSpPr>
          <a:xfrm>
            <a:off x="11170580" y="4398116"/>
            <a:ext cx="624436" cy="241166"/>
            <a:chOff x="3453035" y="1958782"/>
            <a:chExt cx="624436" cy="241166"/>
          </a:xfrm>
        </p:grpSpPr>
        <p:pic>
          <p:nvPicPr>
            <p:cNvPr id="396" name="グラフィックス 395">
              <a:extLst>
                <a:ext uri="{FF2B5EF4-FFF2-40B4-BE49-F238E27FC236}">
                  <a16:creationId xmlns:a16="http://schemas.microsoft.com/office/drawing/2014/main" id="{8DB757F2-6C05-EA43-8CFD-C9CBA6AE2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397" name="グループ化 396">
              <a:extLst>
                <a:ext uri="{FF2B5EF4-FFF2-40B4-BE49-F238E27FC236}">
                  <a16:creationId xmlns:a16="http://schemas.microsoft.com/office/drawing/2014/main" id="{BC8F79E2-4F43-CC4A-A353-0CE4518531C7}"/>
                </a:ext>
              </a:extLst>
            </p:cNvPr>
            <p:cNvGrpSpPr/>
            <p:nvPr/>
          </p:nvGrpSpPr>
          <p:grpSpPr>
            <a:xfrm>
              <a:off x="3526060" y="1958782"/>
              <a:ext cx="551411" cy="241166"/>
              <a:chOff x="4758291" y="2806295"/>
              <a:chExt cx="551411" cy="241166"/>
            </a:xfrm>
          </p:grpSpPr>
          <p:sp>
            <p:nvSpPr>
              <p:cNvPr id="398" name="テキスト ボックス 397">
                <a:extLst>
                  <a:ext uri="{FF2B5EF4-FFF2-40B4-BE49-F238E27FC236}">
                    <a16:creationId xmlns:a16="http://schemas.microsoft.com/office/drawing/2014/main" id="{5B206966-BDAA-A14F-ABA4-AAE941972395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100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99" name="テキスト ボックス 398">
                <a:extLst>
                  <a:ext uri="{FF2B5EF4-FFF2-40B4-BE49-F238E27FC236}">
                    <a16:creationId xmlns:a16="http://schemas.microsoft.com/office/drawing/2014/main" id="{6E5BA111-B2C2-7149-ABAE-B12EA81AA4D2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162390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403" name="グループ化 402">
            <a:extLst>
              <a:ext uri="{FF2B5EF4-FFF2-40B4-BE49-F238E27FC236}">
                <a16:creationId xmlns:a16="http://schemas.microsoft.com/office/drawing/2014/main" id="{89606E0B-47FC-7B44-991A-104AE2EB98FB}"/>
              </a:ext>
            </a:extLst>
          </p:cNvPr>
          <p:cNvGrpSpPr/>
          <p:nvPr/>
        </p:nvGrpSpPr>
        <p:grpSpPr>
          <a:xfrm>
            <a:off x="11189593" y="4652771"/>
            <a:ext cx="990663" cy="114519"/>
            <a:chOff x="2793447" y="6232476"/>
            <a:chExt cx="990663" cy="114519"/>
          </a:xfrm>
        </p:grpSpPr>
        <p:pic>
          <p:nvPicPr>
            <p:cNvPr id="404" name="グラフィックス 403">
              <a:extLst>
                <a:ext uri="{FF2B5EF4-FFF2-40B4-BE49-F238E27FC236}">
                  <a16:creationId xmlns:a16="http://schemas.microsoft.com/office/drawing/2014/main" id="{F2596C7B-CBA9-8F4B-BF82-35C3DC38E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793447" y="6232516"/>
              <a:ext cx="150576" cy="11443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05" name="テキスト ボックス 404">
              <a:extLst>
                <a:ext uri="{FF2B5EF4-FFF2-40B4-BE49-F238E27FC236}">
                  <a16:creationId xmlns:a16="http://schemas.microsoft.com/office/drawing/2014/main" id="{FC9E831B-1F61-DB4F-8686-1007F81691FF}"/>
                </a:ext>
              </a:extLst>
            </p:cNvPr>
            <p:cNvSpPr txBox="1"/>
            <p:nvPr/>
          </p:nvSpPr>
          <p:spPr>
            <a:xfrm>
              <a:off x="2964874" y="6232476"/>
              <a:ext cx="819236" cy="1145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8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tmp</a:t>
              </a:r>
              <a:r>
                <a:rPr lang="en-US" altLang="ja-JP" sz="8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-life-head</a:t>
              </a:r>
            </a:p>
          </p:txBody>
        </p:sp>
      </p:grpSp>
      <p:pic>
        <p:nvPicPr>
          <p:cNvPr id="406" name="グラフィックス 405">
            <a:extLst>
              <a:ext uri="{FF2B5EF4-FFF2-40B4-BE49-F238E27FC236}">
                <a16:creationId xmlns:a16="http://schemas.microsoft.com/office/drawing/2014/main" id="{8999C76A-E5F8-3E47-882F-7A499F7D5B1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120117" y="6463790"/>
            <a:ext cx="467788" cy="34468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3227F722-73DA-7F4F-8256-FA153A224A66}"/>
              </a:ext>
            </a:extLst>
          </p:cNvPr>
          <p:cNvGrpSpPr/>
          <p:nvPr/>
        </p:nvGrpSpPr>
        <p:grpSpPr>
          <a:xfrm>
            <a:off x="2793447" y="6392178"/>
            <a:ext cx="802931" cy="114519"/>
            <a:chOff x="2793447" y="6232476"/>
            <a:chExt cx="802931" cy="114519"/>
          </a:xfrm>
        </p:grpSpPr>
        <p:pic>
          <p:nvPicPr>
            <p:cNvPr id="401" name="グラフィックス 400">
              <a:extLst>
                <a:ext uri="{FF2B5EF4-FFF2-40B4-BE49-F238E27FC236}">
                  <a16:creationId xmlns:a16="http://schemas.microsoft.com/office/drawing/2014/main" id="{255560C5-2753-A745-B491-DF3940072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793447" y="6232516"/>
              <a:ext cx="150576" cy="114438"/>
            </a:xfrm>
            <a:prstGeom prst="rect">
              <a:avLst/>
            </a:prstGeom>
            <a:effectLst>
              <a:glow rad="12700">
                <a:schemeClr val="bg1">
                  <a:alpha val="50000"/>
                </a:schemeClr>
              </a:glow>
            </a:effectLst>
          </p:spPr>
        </p:pic>
        <p:sp>
          <p:nvSpPr>
            <p:cNvPr id="402" name="テキスト ボックス 401">
              <a:extLst>
                <a:ext uri="{FF2B5EF4-FFF2-40B4-BE49-F238E27FC236}">
                  <a16:creationId xmlns:a16="http://schemas.microsoft.com/office/drawing/2014/main" id="{B58CD518-2309-8940-AD11-74B5F83A70CF}"/>
                </a:ext>
              </a:extLst>
            </p:cNvPr>
            <p:cNvSpPr txBox="1"/>
            <p:nvPr/>
          </p:nvSpPr>
          <p:spPr>
            <a:xfrm>
              <a:off x="2964874" y="6232476"/>
              <a:ext cx="631504" cy="1145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8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lastresort</a:t>
              </a:r>
              <a:endParaRPr lang="en-US" altLang="ja-JP" sz="8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pic>
        <p:nvPicPr>
          <p:cNvPr id="407" name="グラフィックス 406">
            <a:extLst>
              <a:ext uri="{FF2B5EF4-FFF2-40B4-BE49-F238E27FC236}">
                <a16:creationId xmlns:a16="http://schemas.microsoft.com/office/drawing/2014/main" id="{AC32AF04-D5C6-0D46-9773-5C78AF71A17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695586" y="4143445"/>
            <a:ext cx="467788" cy="34468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2FBE74E5-4E33-4E46-A8E8-E9A59E3BB28F}"/>
              </a:ext>
            </a:extLst>
          </p:cNvPr>
          <p:cNvGrpSpPr/>
          <p:nvPr/>
        </p:nvGrpSpPr>
        <p:grpSpPr>
          <a:xfrm>
            <a:off x="5028181" y="5323855"/>
            <a:ext cx="1189543" cy="137758"/>
            <a:chOff x="5017583" y="1820169"/>
            <a:chExt cx="1189543" cy="137758"/>
          </a:xfrm>
        </p:grpSpPr>
        <p:pic>
          <p:nvPicPr>
            <p:cNvPr id="409" name="グラフィックス 408">
              <a:extLst>
                <a:ext uri="{FF2B5EF4-FFF2-40B4-BE49-F238E27FC236}">
                  <a16:creationId xmlns:a16="http://schemas.microsoft.com/office/drawing/2014/main" id="{09347885-4377-0942-85BB-9A69BB367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5017583" y="1820169"/>
              <a:ext cx="132018" cy="13775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10" name="テキスト ボックス 409">
              <a:extLst>
                <a:ext uri="{FF2B5EF4-FFF2-40B4-BE49-F238E27FC236}">
                  <a16:creationId xmlns:a16="http://schemas.microsoft.com/office/drawing/2014/main" id="{2E5CB5DF-006A-C241-82E9-C3F5DB5D3A5F}"/>
                </a:ext>
              </a:extLst>
            </p:cNvPr>
            <p:cNvSpPr txBox="1"/>
            <p:nvPr/>
          </p:nvSpPr>
          <p:spPr>
            <a:xfrm>
              <a:off x="5160324" y="1831789"/>
              <a:ext cx="1046802" cy="1145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8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flowinspector.mon</a:t>
              </a:r>
              <a:endParaRPr lang="en-US" altLang="ja-JP" sz="8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265" name="グループ化 264">
            <a:extLst>
              <a:ext uri="{FF2B5EF4-FFF2-40B4-BE49-F238E27FC236}">
                <a16:creationId xmlns:a16="http://schemas.microsoft.com/office/drawing/2014/main" id="{C0ACDF70-0C91-5D4F-91AC-A6CFDC18938E}"/>
              </a:ext>
            </a:extLst>
          </p:cNvPr>
          <p:cNvGrpSpPr/>
          <p:nvPr/>
        </p:nvGrpSpPr>
        <p:grpSpPr>
          <a:xfrm>
            <a:off x="4402730" y="5281918"/>
            <a:ext cx="440218" cy="167809"/>
            <a:chOff x="4392132" y="1781407"/>
            <a:chExt cx="440218" cy="167809"/>
          </a:xfrm>
        </p:grpSpPr>
        <p:pic>
          <p:nvPicPr>
            <p:cNvPr id="412" name="グラフィックス 411">
              <a:extLst>
                <a:ext uri="{FF2B5EF4-FFF2-40B4-BE49-F238E27FC236}">
                  <a16:creationId xmlns:a16="http://schemas.microsoft.com/office/drawing/2014/main" id="{2C61ADE8-0866-6E46-811C-0A13BB882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392132" y="1781407"/>
              <a:ext cx="160817" cy="167809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13" name="テキスト ボックス 412">
              <a:extLst>
                <a:ext uri="{FF2B5EF4-FFF2-40B4-BE49-F238E27FC236}">
                  <a16:creationId xmlns:a16="http://schemas.microsoft.com/office/drawing/2014/main" id="{60F9E466-3413-EE4E-962C-985248248BE5}"/>
                </a:ext>
              </a:extLst>
            </p:cNvPr>
            <p:cNvSpPr txBox="1"/>
            <p:nvPr/>
          </p:nvSpPr>
          <p:spPr>
            <a:xfrm>
              <a:off x="4567520" y="1793753"/>
              <a:ext cx="264830" cy="1431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ucs</a:t>
              </a:r>
              <a:endParaRPr lang="en-US" altLang="ja-JP" sz="10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414" name="グループ化 413">
            <a:extLst>
              <a:ext uri="{FF2B5EF4-FFF2-40B4-BE49-F238E27FC236}">
                <a16:creationId xmlns:a16="http://schemas.microsoft.com/office/drawing/2014/main" id="{F0AE06AC-6C22-4842-BE9F-4CD1BF5B04B4}"/>
              </a:ext>
            </a:extLst>
          </p:cNvPr>
          <p:cNvGrpSpPr/>
          <p:nvPr/>
        </p:nvGrpSpPr>
        <p:grpSpPr>
          <a:xfrm>
            <a:off x="4315301" y="3830195"/>
            <a:ext cx="310441" cy="136581"/>
            <a:chOff x="5785559" y="5260681"/>
            <a:chExt cx="310441" cy="136581"/>
          </a:xfrm>
        </p:grpSpPr>
        <p:pic>
          <p:nvPicPr>
            <p:cNvPr id="415" name="グラフィックス 414">
              <a:extLst>
                <a:ext uri="{FF2B5EF4-FFF2-40B4-BE49-F238E27FC236}">
                  <a16:creationId xmlns:a16="http://schemas.microsoft.com/office/drawing/2014/main" id="{F48A7845-E02F-A44E-8CFD-A21EA8AE2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850527" y="5260681"/>
              <a:ext cx="177071" cy="1278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16" name="テキスト ボックス 415">
              <a:extLst>
                <a:ext uri="{FF2B5EF4-FFF2-40B4-BE49-F238E27FC236}">
                  <a16:creationId xmlns:a16="http://schemas.microsoft.com/office/drawing/2014/main" id="{1CFB348A-90DC-2C43-A895-4FF4FB3C6051}"/>
                </a:ext>
              </a:extLst>
            </p:cNvPr>
            <p:cNvSpPr txBox="1"/>
            <p:nvPr/>
          </p:nvSpPr>
          <p:spPr>
            <a:xfrm>
              <a:off x="5785559" y="5274151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</a:t>
              </a:r>
              <a:r>
                <a:rPr kumimoji="1"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.2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417" name="グループ化 416">
            <a:extLst>
              <a:ext uri="{FF2B5EF4-FFF2-40B4-BE49-F238E27FC236}">
                <a16:creationId xmlns:a16="http://schemas.microsoft.com/office/drawing/2014/main" id="{AAFF21A0-6F29-D84B-A7B5-34C2B6FDC765}"/>
              </a:ext>
            </a:extLst>
          </p:cNvPr>
          <p:cNvGrpSpPr/>
          <p:nvPr/>
        </p:nvGrpSpPr>
        <p:grpSpPr>
          <a:xfrm>
            <a:off x="4505665" y="5415082"/>
            <a:ext cx="310441" cy="136581"/>
            <a:chOff x="5785559" y="5260681"/>
            <a:chExt cx="310441" cy="136581"/>
          </a:xfrm>
        </p:grpSpPr>
        <p:pic>
          <p:nvPicPr>
            <p:cNvPr id="418" name="グラフィックス 417">
              <a:extLst>
                <a:ext uri="{FF2B5EF4-FFF2-40B4-BE49-F238E27FC236}">
                  <a16:creationId xmlns:a16="http://schemas.microsoft.com/office/drawing/2014/main" id="{D5D93EF9-5631-2646-B322-6395F7A0F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850527" y="5260681"/>
              <a:ext cx="177071" cy="1278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19" name="テキスト ボックス 418">
              <a:extLst>
                <a:ext uri="{FF2B5EF4-FFF2-40B4-BE49-F238E27FC236}">
                  <a16:creationId xmlns:a16="http://schemas.microsoft.com/office/drawing/2014/main" id="{6A4E4BC2-B171-D448-B1EF-32079F3D35C5}"/>
                </a:ext>
              </a:extLst>
            </p:cNvPr>
            <p:cNvSpPr txBox="1"/>
            <p:nvPr/>
          </p:nvSpPr>
          <p:spPr>
            <a:xfrm>
              <a:off x="5785559" y="5274151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6.9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pic>
        <p:nvPicPr>
          <p:cNvPr id="421" name="グラフィックス 420">
            <a:extLst>
              <a:ext uri="{FF2B5EF4-FFF2-40B4-BE49-F238E27FC236}">
                <a16:creationId xmlns:a16="http://schemas.microsoft.com/office/drawing/2014/main" id="{CE69CD31-953D-864A-842B-26A9ED334A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57656" y="5787452"/>
            <a:ext cx="411607" cy="402658"/>
          </a:xfrm>
          <a:prstGeom prst="rect">
            <a:avLst/>
          </a:prstGeom>
          <a:effectLst>
            <a:softEdge rad="19050"/>
          </a:effectLst>
        </p:spPr>
      </p:pic>
      <p:pic>
        <p:nvPicPr>
          <p:cNvPr id="422" name="グラフィックス 421">
            <a:extLst>
              <a:ext uri="{FF2B5EF4-FFF2-40B4-BE49-F238E27FC236}">
                <a16:creationId xmlns:a16="http://schemas.microsoft.com/office/drawing/2014/main" id="{2FBEED8C-C0F6-4D4F-9616-EA70C2ACE22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5400000">
            <a:off x="9657968" y="5678066"/>
            <a:ext cx="253121" cy="293087"/>
          </a:xfrm>
          <a:prstGeom prst="rect">
            <a:avLst/>
          </a:prstGeom>
          <a:effectLst>
            <a:softEdge rad="19050"/>
          </a:effectLst>
        </p:spPr>
      </p:pic>
      <p:pic>
        <p:nvPicPr>
          <p:cNvPr id="423" name="グラフィックス 422">
            <a:extLst>
              <a:ext uri="{FF2B5EF4-FFF2-40B4-BE49-F238E27FC236}">
                <a16:creationId xmlns:a16="http://schemas.microsoft.com/office/drawing/2014/main" id="{0A91E0EC-E9BC-8E4A-A469-EF2A216203C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834348" y="6134366"/>
            <a:ext cx="462671" cy="452612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424" name="グラフィックス 423">
            <a:extLst>
              <a:ext uri="{FF2B5EF4-FFF2-40B4-BE49-F238E27FC236}">
                <a16:creationId xmlns:a16="http://schemas.microsoft.com/office/drawing/2014/main" id="{A66E76B3-4BB4-3E41-A210-E94F1E6EB0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57656" y="5425502"/>
            <a:ext cx="411607" cy="402658"/>
          </a:xfrm>
          <a:prstGeom prst="rect">
            <a:avLst/>
          </a:prstGeom>
          <a:effectLst>
            <a:softEdge rad="19050"/>
          </a:effectLst>
        </p:spPr>
      </p:pic>
      <p:grpSp>
        <p:nvGrpSpPr>
          <p:cNvPr id="231" name="グループ化 230">
            <a:extLst>
              <a:ext uri="{FF2B5EF4-FFF2-40B4-BE49-F238E27FC236}">
                <a16:creationId xmlns:a16="http://schemas.microsoft.com/office/drawing/2014/main" id="{D7726AEB-1FC1-4149-A59A-64673B04A13F}"/>
              </a:ext>
            </a:extLst>
          </p:cNvPr>
          <p:cNvGrpSpPr/>
          <p:nvPr/>
        </p:nvGrpSpPr>
        <p:grpSpPr>
          <a:xfrm>
            <a:off x="9773555" y="5575986"/>
            <a:ext cx="187481" cy="129266"/>
            <a:chOff x="1711375" y="5470442"/>
            <a:chExt cx="187481" cy="129266"/>
          </a:xfrm>
        </p:grpSpPr>
        <p:sp>
          <p:nvSpPr>
            <p:cNvPr id="232" name="テキスト ボックス 231">
              <a:extLst>
                <a:ext uri="{FF2B5EF4-FFF2-40B4-BE49-F238E27FC236}">
                  <a16:creationId xmlns:a16="http://schemas.microsoft.com/office/drawing/2014/main" id="{27639427-97B2-7041-8A52-910D0B74CF95}"/>
                </a:ext>
              </a:extLst>
            </p:cNvPr>
            <p:cNvSpPr txBox="1"/>
            <p:nvPr/>
          </p:nvSpPr>
          <p:spPr>
            <a:xfrm>
              <a:off x="1711375" y="5470442"/>
              <a:ext cx="72065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33" name="テキスト ボックス 232">
              <a:extLst>
                <a:ext uri="{FF2B5EF4-FFF2-40B4-BE49-F238E27FC236}">
                  <a16:creationId xmlns:a16="http://schemas.microsoft.com/office/drawing/2014/main" id="{854F8CAC-A0D5-4848-9DB6-21DD244B9604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34" name="グループ化 233">
            <a:extLst>
              <a:ext uri="{FF2B5EF4-FFF2-40B4-BE49-F238E27FC236}">
                <a16:creationId xmlns:a16="http://schemas.microsoft.com/office/drawing/2014/main" id="{5A5EFB51-9E25-9546-9F9C-C735419B01EE}"/>
              </a:ext>
            </a:extLst>
          </p:cNvPr>
          <p:cNvGrpSpPr/>
          <p:nvPr/>
        </p:nvGrpSpPr>
        <p:grpSpPr>
          <a:xfrm>
            <a:off x="9773555" y="5934761"/>
            <a:ext cx="187481" cy="129266"/>
            <a:chOff x="1711375" y="5470442"/>
            <a:chExt cx="187481" cy="129266"/>
          </a:xfrm>
        </p:grpSpPr>
        <p:sp>
          <p:nvSpPr>
            <p:cNvPr id="235" name="テキスト ボックス 234">
              <a:extLst>
                <a:ext uri="{FF2B5EF4-FFF2-40B4-BE49-F238E27FC236}">
                  <a16:creationId xmlns:a16="http://schemas.microsoft.com/office/drawing/2014/main" id="{FC514464-DF77-7145-A0F1-F803D053C2E0}"/>
                </a:ext>
              </a:extLst>
            </p:cNvPr>
            <p:cNvSpPr txBox="1"/>
            <p:nvPr/>
          </p:nvSpPr>
          <p:spPr>
            <a:xfrm>
              <a:off x="1711375" y="5470442"/>
              <a:ext cx="72065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3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36" name="テキスト ボックス 235">
              <a:extLst>
                <a:ext uri="{FF2B5EF4-FFF2-40B4-BE49-F238E27FC236}">
                  <a16:creationId xmlns:a16="http://schemas.microsoft.com/office/drawing/2014/main" id="{B61402FC-4D03-BF41-B1C0-0EEC6D249A18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37" name="グループ化 236">
            <a:extLst>
              <a:ext uri="{FF2B5EF4-FFF2-40B4-BE49-F238E27FC236}">
                <a16:creationId xmlns:a16="http://schemas.microsoft.com/office/drawing/2014/main" id="{B7674B87-10D3-D848-A066-B0333DD8642A}"/>
              </a:ext>
            </a:extLst>
          </p:cNvPr>
          <p:cNvGrpSpPr/>
          <p:nvPr/>
        </p:nvGrpSpPr>
        <p:grpSpPr>
          <a:xfrm>
            <a:off x="9773555" y="6293536"/>
            <a:ext cx="187481" cy="129266"/>
            <a:chOff x="1711375" y="5470442"/>
            <a:chExt cx="187481" cy="129266"/>
          </a:xfrm>
        </p:grpSpPr>
        <p:sp>
          <p:nvSpPr>
            <p:cNvPr id="238" name="テキスト ボックス 237">
              <a:extLst>
                <a:ext uri="{FF2B5EF4-FFF2-40B4-BE49-F238E27FC236}">
                  <a16:creationId xmlns:a16="http://schemas.microsoft.com/office/drawing/2014/main" id="{4F398091-2071-DA46-8E28-1305D3AA3835}"/>
                </a:ext>
              </a:extLst>
            </p:cNvPr>
            <p:cNvSpPr txBox="1"/>
            <p:nvPr/>
          </p:nvSpPr>
          <p:spPr>
            <a:xfrm>
              <a:off x="1711375" y="5470442"/>
              <a:ext cx="72065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4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39" name="テキスト ボックス 238">
              <a:extLst>
                <a:ext uri="{FF2B5EF4-FFF2-40B4-BE49-F238E27FC236}">
                  <a16:creationId xmlns:a16="http://schemas.microsoft.com/office/drawing/2014/main" id="{E540A425-81B6-D647-9A83-4598961EBD72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25" name="グループ化 424">
            <a:extLst>
              <a:ext uri="{FF2B5EF4-FFF2-40B4-BE49-F238E27FC236}">
                <a16:creationId xmlns:a16="http://schemas.microsoft.com/office/drawing/2014/main" id="{501E8A05-3448-D740-B605-BD25379DF0D0}"/>
              </a:ext>
            </a:extLst>
          </p:cNvPr>
          <p:cNvGrpSpPr/>
          <p:nvPr/>
        </p:nvGrpSpPr>
        <p:grpSpPr>
          <a:xfrm>
            <a:off x="10355573" y="5555086"/>
            <a:ext cx="623174" cy="241166"/>
            <a:chOff x="3453035" y="1958782"/>
            <a:chExt cx="623174" cy="241166"/>
          </a:xfrm>
        </p:grpSpPr>
        <p:pic>
          <p:nvPicPr>
            <p:cNvPr id="426" name="グラフィックス 425">
              <a:extLst>
                <a:ext uri="{FF2B5EF4-FFF2-40B4-BE49-F238E27FC236}">
                  <a16:creationId xmlns:a16="http://schemas.microsoft.com/office/drawing/2014/main" id="{E1F06329-953F-C243-B4F9-41CFE9344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427" name="グループ化 426">
              <a:extLst>
                <a:ext uri="{FF2B5EF4-FFF2-40B4-BE49-F238E27FC236}">
                  <a16:creationId xmlns:a16="http://schemas.microsoft.com/office/drawing/2014/main" id="{6DE07A7B-1851-4349-BBB8-1167352033C0}"/>
                </a:ext>
              </a:extLst>
            </p:cNvPr>
            <p:cNvGrpSpPr/>
            <p:nvPr/>
          </p:nvGrpSpPr>
          <p:grpSpPr>
            <a:xfrm>
              <a:off x="3526060" y="1958782"/>
              <a:ext cx="550149" cy="241166"/>
              <a:chOff x="4758291" y="2806295"/>
              <a:chExt cx="550149" cy="241166"/>
            </a:xfrm>
          </p:grpSpPr>
          <p:sp>
            <p:nvSpPr>
              <p:cNvPr id="428" name="テキスト ボックス 427">
                <a:extLst>
                  <a:ext uri="{FF2B5EF4-FFF2-40B4-BE49-F238E27FC236}">
                    <a16:creationId xmlns:a16="http://schemas.microsoft.com/office/drawing/2014/main" id="{BFCC3AE4-087D-D646-A450-E58F789C088C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120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429" name="テキスト ボックス 428">
                <a:extLst>
                  <a:ext uri="{FF2B5EF4-FFF2-40B4-BE49-F238E27FC236}">
                    <a16:creationId xmlns:a16="http://schemas.microsoft.com/office/drawing/2014/main" id="{3650E817-8F4C-D349-B67A-2F4550956CD6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161128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430" name="グループ化 429">
            <a:extLst>
              <a:ext uri="{FF2B5EF4-FFF2-40B4-BE49-F238E27FC236}">
                <a16:creationId xmlns:a16="http://schemas.microsoft.com/office/drawing/2014/main" id="{E33EFEE6-E013-384A-B840-8AA2E48EECD9}"/>
              </a:ext>
            </a:extLst>
          </p:cNvPr>
          <p:cNvGrpSpPr/>
          <p:nvPr/>
        </p:nvGrpSpPr>
        <p:grpSpPr>
          <a:xfrm>
            <a:off x="10299424" y="5425502"/>
            <a:ext cx="613311" cy="176676"/>
            <a:chOff x="9672609" y="3697422"/>
            <a:chExt cx="613311" cy="176676"/>
          </a:xfrm>
        </p:grpSpPr>
        <p:pic>
          <p:nvPicPr>
            <p:cNvPr id="431" name="グラフィックス 430">
              <a:extLst>
                <a:ext uri="{FF2B5EF4-FFF2-40B4-BE49-F238E27FC236}">
                  <a16:creationId xmlns:a16="http://schemas.microsoft.com/office/drawing/2014/main" id="{B2A17E16-70C9-724B-BC4E-91470C6FE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672609" y="3697422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32" name="テキスト ボックス 431">
              <a:extLst>
                <a:ext uri="{FF2B5EF4-FFF2-40B4-BE49-F238E27FC236}">
                  <a16:creationId xmlns:a16="http://schemas.microsoft.com/office/drawing/2014/main" id="{93B553D3-A367-0040-8980-1517C06F9983}"/>
                </a:ext>
              </a:extLst>
            </p:cNvPr>
            <p:cNvSpPr txBox="1"/>
            <p:nvPr/>
          </p:nvSpPr>
          <p:spPr>
            <a:xfrm>
              <a:off x="9911511" y="3709501"/>
              <a:ext cx="374409" cy="1645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1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crpd</a:t>
              </a:r>
              <a:endParaRPr lang="en-US" altLang="ja-JP" sz="11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433" name="グループ化 432">
            <a:extLst>
              <a:ext uri="{FF2B5EF4-FFF2-40B4-BE49-F238E27FC236}">
                <a16:creationId xmlns:a16="http://schemas.microsoft.com/office/drawing/2014/main" id="{EA888975-5C35-6F43-A3F7-1D1CD775A554}"/>
              </a:ext>
            </a:extLst>
          </p:cNvPr>
          <p:cNvGrpSpPr/>
          <p:nvPr/>
        </p:nvGrpSpPr>
        <p:grpSpPr>
          <a:xfrm>
            <a:off x="10355573" y="5951170"/>
            <a:ext cx="623174" cy="241166"/>
            <a:chOff x="3453035" y="1958782"/>
            <a:chExt cx="623174" cy="241166"/>
          </a:xfrm>
        </p:grpSpPr>
        <p:pic>
          <p:nvPicPr>
            <p:cNvPr id="434" name="グラフィックス 433">
              <a:extLst>
                <a:ext uri="{FF2B5EF4-FFF2-40B4-BE49-F238E27FC236}">
                  <a16:creationId xmlns:a16="http://schemas.microsoft.com/office/drawing/2014/main" id="{BE4E514C-EC64-4548-B130-285D174EE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435" name="グループ化 434">
              <a:extLst>
                <a:ext uri="{FF2B5EF4-FFF2-40B4-BE49-F238E27FC236}">
                  <a16:creationId xmlns:a16="http://schemas.microsoft.com/office/drawing/2014/main" id="{3254F382-BFD1-DF4B-AB07-845020C775DE}"/>
                </a:ext>
              </a:extLst>
            </p:cNvPr>
            <p:cNvGrpSpPr/>
            <p:nvPr/>
          </p:nvGrpSpPr>
          <p:grpSpPr>
            <a:xfrm>
              <a:off x="3526060" y="1958782"/>
              <a:ext cx="550149" cy="241166"/>
              <a:chOff x="4758291" y="2806295"/>
              <a:chExt cx="550149" cy="241166"/>
            </a:xfrm>
          </p:grpSpPr>
          <p:sp>
            <p:nvSpPr>
              <p:cNvPr id="436" name="テキスト ボックス 435">
                <a:extLst>
                  <a:ext uri="{FF2B5EF4-FFF2-40B4-BE49-F238E27FC236}">
                    <a16:creationId xmlns:a16="http://schemas.microsoft.com/office/drawing/2014/main" id="{AF441190-0760-D442-83C9-C9D1F55DFB6B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121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437" name="テキスト ボックス 436">
                <a:extLst>
                  <a:ext uri="{FF2B5EF4-FFF2-40B4-BE49-F238E27FC236}">
                    <a16:creationId xmlns:a16="http://schemas.microsoft.com/office/drawing/2014/main" id="{CC3D365D-8A73-374C-AC93-05205330CF44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161128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438" name="グループ化 437">
            <a:extLst>
              <a:ext uri="{FF2B5EF4-FFF2-40B4-BE49-F238E27FC236}">
                <a16:creationId xmlns:a16="http://schemas.microsoft.com/office/drawing/2014/main" id="{26CD88A8-364F-814D-AD0A-35B9F5B5AF73}"/>
              </a:ext>
            </a:extLst>
          </p:cNvPr>
          <p:cNvGrpSpPr/>
          <p:nvPr/>
        </p:nvGrpSpPr>
        <p:grpSpPr>
          <a:xfrm>
            <a:off x="10299424" y="5821586"/>
            <a:ext cx="517717" cy="176676"/>
            <a:chOff x="9672609" y="3697422"/>
            <a:chExt cx="517717" cy="176676"/>
          </a:xfrm>
        </p:grpSpPr>
        <p:pic>
          <p:nvPicPr>
            <p:cNvPr id="439" name="グラフィックス 438">
              <a:extLst>
                <a:ext uri="{FF2B5EF4-FFF2-40B4-BE49-F238E27FC236}">
                  <a16:creationId xmlns:a16="http://schemas.microsoft.com/office/drawing/2014/main" id="{74FCDFFC-858B-824E-A08B-76E9953DF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672609" y="3697422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40" name="テキスト ボックス 439">
              <a:extLst>
                <a:ext uri="{FF2B5EF4-FFF2-40B4-BE49-F238E27FC236}">
                  <a16:creationId xmlns:a16="http://schemas.microsoft.com/office/drawing/2014/main" id="{D1AA52A5-0D17-EF4E-930F-47D727B9FC1D}"/>
                </a:ext>
              </a:extLst>
            </p:cNvPr>
            <p:cNvSpPr txBox="1"/>
            <p:nvPr/>
          </p:nvSpPr>
          <p:spPr>
            <a:xfrm>
              <a:off x="9911512" y="3709501"/>
              <a:ext cx="278814" cy="1645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1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xrv</a:t>
              </a:r>
              <a:endParaRPr lang="en-US" altLang="ja-JP" sz="11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266" name="グループ化 265">
            <a:extLst>
              <a:ext uri="{FF2B5EF4-FFF2-40B4-BE49-F238E27FC236}">
                <a16:creationId xmlns:a16="http://schemas.microsoft.com/office/drawing/2014/main" id="{1234DAEA-0B51-BC48-B9DB-A8D91F45D7D9}"/>
              </a:ext>
            </a:extLst>
          </p:cNvPr>
          <p:cNvGrpSpPr/>
          <p:nvPr/>
        </p:nvGrpSpPr>
        <p:grpSpPr>
          <a:xfrm>
            <a:off x="10089484" y="6189821"/>
            <a:ext cx="758713" cy="178331"/>
            <a:chOff x="10086916" y="2811409"/>
            <a:chExt cx="758713" cy="178331"/>
          </a:xfrm>
        </p:grpSpPr>
        <p:pic>
          <p:nvPicPr>
            <p:cNvPr id="442" name="グラフィックス 441">
              <a:extLst>
                <a:ext uri="{FF2B5EF4-FFF2-40B4-BE49-F238E27FC236}">
                  <a16:creationId xmlns:a16="http://schemas.microsoft.com/office/drawing/2014/main" id="{73E2ADF7-510A-2F49-8B5F-85A843393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086916" y="2811409"/>
              <a:ext cx="170901" cy="178331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43" name="テキスト ボックス 442">
              <a:extLst>
                <a:ext uri="{FF2B5EF4-FFF2-40B4-BE49-F238E27FC236}">
                  <a16:creationId xmlns:a16="http://schemas.microsoft.com/office/drawing/2014/main" id="{1B546253-7D69-B14D-BB8D-B2066CFB34B1}"/>
                </a:ext>
              </a:extLst>
            </p:cNvPr>
            <p:cNvSpPr txBox="1"/>
            <p:nvPr/>
          </p:nvSpPr>
          <p:spPr>
            <a:xfrm>
              <a:off x="10269282" y="2832607"/>
              <a:ext cx="576347" cy="135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9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bgpdump</a:t>
              </a:r>
              <a:endParaRPr lang="en-US" altLang="ja-JP" sz="9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444" name="グループ化 443">
            <a:extLst>
              <a:ext uri="{FF2B5EF4-FFF2-40B4-BE49-F238E27FC236}">
                <a16:creationId xmlns:a16="http://schemas.microsoft.com/office/drawing/2014/main" id="{93E7157F-D900-3941-883F-F8E7CCD9ECC5}"/>
              </a:ext>
            </a:extLst>
          </p:cNvPr>
          <p:cNvGrpSpPr/>
          <p:nvPr/>
        </p:nvGrpSpPr>
        <p:grpSpPr>
          <a:xfrm>
            <a:off x="10133323" y="6358683"/>
            <a:ext cx="452066" cy="215444"/>
            <a:chOff x="3453035" y="1984504"/>
            <a:chExt cx="452066" cy="215444"/>
          </a:xfrm>
        </p:grpSpPr>
        <p:pic>
          <p:nvPicPr>
            <p:cNvPr id="445" name="グラフィックス 444">
              <a:extLst>
                <a:ext uri="{FF2B5EF4-FFF2-40B4-BE49-F238E27FC236}">
                  <a16:creationId xmlns:a16="http://schemas.microsoft.com/office/drawing/2014/main" id="{5A051894-8D9E-0E47-B342-333149B94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sp>
          <p:nvSpPr>
            <p:cNvPr id="447" name="テキスト ボックス 446">
              <a:extLst>
                <a:ext uri="{FF2B5EF4-FFF2-40B4-BE49-F238E27FC236}">
                  <a16:creationId xmlns:a16="http://schemas.microsoft.com/office/drawing/2014/main" id="{6CDACF58-39AE-2444-B4F7-835AB1DC1608}"/>
                </a:ext>
              </a:extLst>
            </p:cNvPr>
            <p:cNvSpPr txBox="1"/>
            <p:nvPr/>
          </p:nvSpPr>
          <p:spPr>
            <a:xfrm>
              <a:off x="3526060" y="1984504"/>
              <a:ext cx="37904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4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128</a:t>
              </a:r>
              <a:endParaRPr kumimoji="1" lang="ja-JP" altLang="en-US" sz="14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449" name="グループ化 448">
            <a:extLst>
              <a:ext uri="{FF2B5EF4-FFF2-40B4-BE49-F238E27FC236}">
                <a16:creationId xmlns:a16="http://schemas.microsoft.com/office/drawing/2014/main" id="{FF17ABFD-E463-7F47-B370-1B4204092FCE}"/>
              </a:ext>
            </a:extLst>
          </p:cNvPr>
          <p:cNvGrpSpPr/>
          <p:nvPr/>
        </p:nvGrpSpPr>
        <p:grpSpPr>
          <a:xfrm rot="3175304">
            <a:off x="7748390" y="5194469"/>
            <a:ext cx="698130" cy="241165"/>
            <a:chOff x="3453035" y="1958783"/>
            <a:chExt cx="698130" cy="241165"/>
          </a:xfrm>
        </p:grpSpPr>
        <p:pic>
          <p:nvPicPr>
            <p:cNvPr id="450" name="グラフィックス 449">
              <a:extLst>
                <a:ext uri="{FF2B5EF4-FFF2-40B4-BE49-F238E27FC236}">
                  <a16:creationId xmlns:a16="http://schemas.microsoft.com/office/drawing/2014/main" id="{3DB580BA-F9B1-CA45-ACEF-A6A72EE5E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451" name="グループ化 450">
              <a:extLst>
                <a:ext uri="{FF2B5EF4-FFF2-40B4-BE49-F238E27FC236}">
                  <a16:creationId xmlns:a16="http://schemas.microsoft.com/office/drawing/2014/main" id="{5FC4FB4D-BA1F-E84B-BC26-A59E5BCEBD4E}"/>
                </a:ext>
              </a:extLst>
            </p:cNvPr>
            <p:cNvGrpSpPr/>
            <p:nvPr/>
          </p:nvGrpSpPr>
          <p:grpSpPr>
            <a:xfrm>
              <a:off x="3526060" y="1958783"/>
              <a:ext cx="625105" cy="241165"/>
              <a:chOff x="4758291" y="2806296"/>
              <a:chExt cx="625105" cy="241165"/>
            </a:xfrm>
          </p:grpSpPr>
          <p:sp>
            <p:nvSpPr>
              <p:cNvPr id="452" name="テキスト ボックス 451">
                <a:extLst>
                  <a:ext uri="{FF2B5EF4-FFF2-40B4-BE49-F238E27FC236}">
                    <a16:creationId xmlns:a16="http://schemas.microsoft.com/office/drawing/2014/main" id="{09342755-9DA9-994E-BD8C-5F46619F1956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105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453" name="テキスト ボックス 452">
                <a:extLst>
                  <a:ext uri="{FF2B5EF4-FFF2-40B4-BE49-F238E27FC236}">
                    <a16:creationId xmlns:a16="http://schemas.microsoft.com/office/drawing/2014/main" id="{7018DA89-F091-094C-833F-25B26AB0BEAE}"/>
                  </a:ext>
                </a:extLst>
              </p:cNvPr>
              <p:cNvSpPr txBox="1"/>
              <p:nvPr/>
            </p:nvSpPr>
            <p:spPr>
              <a:xfrm>
                <a:off x="5147311" y="2806296"/>
                <a:ext cx="236085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210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454" name="グループ化 453">
            <a:extLst>
              <a:ext uri="{FF2B5EF4-FFF2-40B4-BE49-F238E27FC236}">
                <a16:creationId xmlns:a16="http://schemas.microsoft.com/office/drawing/2014/main" id="{773EC217-D391-D648-B1A5-A913C973928C}"/>
              </a:ext>
            </a:extLst>
          </p:cNvPr>
          <p:cNvGrpSpPr/>
          <p:nvPr/>
        </p:nvGrpSpPr>
        <p:grpSpPr>
          <a:xfrm rot="20272000">
            <a:off x="9030470" y="4787555"/>
            <a:ext cx="632127" cy="241166"/>
            <a:chOff x="3453035" y="1958782"/>
            <a:chExt cx="632127" cy="241166"/>
          </a:xfrm>
        </p:grpSpPr>
        <p:pic>
          <p:nvPicPr>
            <p:cNvPr id="455" name="グラフィックス 454">
              <a:extLst>
                <a:ext uri="{FF2B5EF4-FFF2-40B4-BE49-F238E27FC236}">
                  <a16:creationId xmlns:a16="http://schemas.microsoft.com/office/drawing/2014/main" id="{3B68290F-9F08-0440-927C-C74740468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456" name="グループ化 455">
              <a:extLst>
                <a:ext uri="{FF2B5EF4-FFF2-40B4-BE49-F238E27FC236}">
                  <a16:creationId xmlns:a16="http://schemas.microsoft.com/office/drawing/2014/main" id="{6D5F88DF-1280-454D-BDBA-D8FEDED45E69}"/>
                </a:ext>
              </a:extLst>
            </p:cNvPr>
            <p:cNvGrpSpPr/>
            <p:nvPr/>
          </p:nvGrpSpPr>
          <p:grpSpPr>
            <a:xfrm>
              <a:off x="3526060" y="1958782"/>
              <a:ext cx="559102" cy="241166"/>
              <a:chOff x="4758291" y="2806295"/>
              <a:chExt cx="559102" cy="241166"/>
            </a:xfrm>
          </p:grpSpPr>
          <p:sp>
            <p:nvSpPr>
              <p:cNvPr id="457" name="テキスト ボックス 456">
                <a:extLst>
                  <a:ext uri="{FF2B5EF4-FFF2-40B4-BE49-F238E27FC236}">
                    <a16:creationId xmlns:a16="http://schemas.microsoft.com/office/drawing/2014/main" id="{9E31F099-EA9E-B84E-8350-0010E245074A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106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458" name="テキスト ボックス 457">
                <a:extLst>
                  <a:ext uri="{FF2B5EF4-FFF2-40B4-BE49-F238E27FC236}">
                    <a16:creationId xmlns:a16="http://schemas.microsoft.com/office/drawing/2014/main" id="{AEACD327-158C-8A40-A628-AD35CE58E99C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170081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459" name="グループ化 458">
            <a:extLst>
              <a:ext uri="{FF2B5EF4-FFF2-40B4-BE49-F238E27FC236}">
                <a16:creationId xmlns:a16="http://schemas.microsoft.com/office/drawing/2014/main" id="{C7C56C4F-7F0E-F041-B2BD-55A2131628D5}"/>
              </a:ext>
            </a:extLst>
          </p:cNvPr>
          <p:cNvGrpSpPr/>
          <p:nvPr/>
        </p:nvGrpSpPr>
        <p:grpSpPr>
          <a:xfrm rot="19116136">
            <a:off x="9366737" y="5206460"/>
            <a:ext cx="689570" cy="241166"/>
            <a:chOff x="3453035" y="1958782"/>
            <a:chExt cx="689570" cy="241166"/>
          </a:xfrm>
        </p:grpSpPr>
        <p:pic>
          <p:nvPicPr>
            <p:cNvPr id="460" name="グラフィックス 459">
              <a:extLst>
                <a:ext uri="{FF2B5EF4-FFF2-40B4-BE49-F238E27FC236}">
                  <a16:creationId xmlns:a16="http://schemas.microsoft.com/office/drawing/2014/main" id="{A5A427A1-AF27-804D-8C6B-B733D4644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461" name="グループ化 460">
              <a:extLst>
                <a:ext uri="{FF2B5EF4-FFF2-40B4-BE49-F238E27FC236}">
                  <a16:creationId xmlns:a16="http://schemas.microsoft.com/office/drawing/2014/main" id="{FA4B6327-F5E3-B04B-B58D-30110C584274}"/>
                </a:ext>
              </a:extLst>
            </p:cNvPr>
            <p:cNvGrpSpPr/>
            <p:nvPr/>
          </p:nvGrpSpPr>
          <p:grpSpPr>
            <a:xfrm>
              <a:off x="3526060" y="1958782"/>
              <a:ext cx="616545" cy="241166"/>
              <a:chOff x="4758291" y="2806295"/>
              <a:chExt cx="616545" cy="241166"/>
            </a:xfrm>
          </p:grpSpPr>
          <p:sp>
            <p:nvSpPr>
              <p:cNvPr id="462" name="テキスト ボックス 461">
                <a:extLst>
                  <a:ext uri="{FF2B5EF4-FFF2-40B4-BE49-F238E27FC236}">
                    <a16:creationId xmlns:a16="http://schemas.microsoft.com/office/drawing/2014/main" id="{0C356DE7-C945-6F49-AB5B-D38BE723AFC9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107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463" name="テキスト ボックス 462">
                <a:extLst>
                  <a:ext uri="{FF2B5EF4-FFF2-40B4-BE49-F238E27FC236}">
                    <a16:creationId xmlns:a16="http://schemas.microsoft.com/office/drawing/2014/main" id="{D5AAD3C2-880E-8447-806A-3FE854BB00DA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227524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200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464" name="グループ化 463">
            <a:extLst>
              <a:ext uri="{FF2B5EF4-FFF2-40B4-BE49-F238E27FC236}">
                <a16:creationId xmlns:a16="http://schemas.microsoft.com/office/drawing/2014/main" id="{8084A905-0FBC-A048-A6BA-63CDF32D289C}"/>
              </a:ext>
            </a:extLst>
          </p:cNvPr>
          <p:cNvGrpSpPr/>
          <p:nvPr/>
        </p:nvGrpSpPr>
        <p:grpSpPr>
          <a:xfrm rot="17638816">
            <a:off x="6492742" y="5378945"/>
            <a:ext cx="508000" cy="207903"/>
            <a:chOff x="5842000" y="3278247"/>
            <a:chExt cx="508000" cy="207903"/>
          </a:xfrm>
        </p:grpSpPr>
        <p:pic>
          <p:nvPicPr>
            <p:cNvPr id="465" name="グラフィックス 464">
              <a:extLst>
                <a:ext uri="{FF2B5EF4-FFF2-40B4-BE49-F238E27FC236}">
                  <a16:creationId xmlns:a16="http://schemas.microsoft.com/office/drawing/2014/main" id="{83C41BA8-499A-FF48-889B-5807E1E1D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alphaModFix amt="50000"/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5842000" y="3371850"/>
              <a:ext cx="508000" cy="114300"/>
            </a:xfrm>
            <a:prstGeom prst="rect">
              <a:avLst/>
            </a:prstGeom>
          </p:spPr>
        </p:pic>
        <p:sp>
          <p:nvSpPr>
            <p:cNvPr id="466" name="テキスト ボックス 465">
              <a:extLst>
                <a:ext uri="{FF2B5EF4-FFF2-40B4-BE49-F238E27FC236}">
                  <a16:creationId xmlns:a16="http://schemas.microsoft.com/office/drawing/2014/main" id="{33B76911-BE9C-8146-8BEF-6A247B447A28}"/>
                </a:ext>
              </a:extLst>
            </p:cNvPr>
            <p:cNvSpPr txBox="1"/>
            <p:nvPr/>
          </p:nvSpPr>
          <p:spPr>
            <a:xfrm>
              <a:off x="5871117" y="3278247"/>
              <a:ext cx="44976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3000"/>
                </a:lnSpc>
              </a:pPr>
              <a:r>
                <a:rPr lang="en-US" altLang="ja-JP" sz="1050" dirty="0" err="1">
                  <a:solidFill>
                    <a:srgbClr val="00B0F0"/>
                  </a:solidFill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FlexE</a:t>
              </a:r>
              <a:endParaRPr lang="en-US" altLang="ja-JP" sz="1050" dirty="0">
                <a:solidFill>
                  <a:srgbClr val="00B0F0"/>
                </a:solidFill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endParaRPr>
            </a:p>
          </p:txBody>
        </p:sp>
      </p:grpSp>
      <p:grpSp>
        <p:nvGrpSpPr>
          <p:cNvPr id="467" name="グループ化 466">
            <a:extLst>
              <a:ext uri="{FF2B5EF4-FFF2-40B4-BE49-F238E27FC236}">
                <a16:creationId xmlns:a16="http://schemas.microsoft.com/office/drawing/2014/main" id="{5F4D747C-A0B2-8949-998A-BB0B1B93F142}"/>
              </a:ext>
            </a:extLst>
          </p:cNvPr>
          <p:cNvGrpSpPr/>
          <p:nvPr/>
        </p:nvGrpSpPr>
        <p:grpSpPr>
          <a:xfrm>
            <a:off x="7876009" y="3830195"/>
            <a:ext cx="310441" cy="136581"/>
            <a:chOff x="5785559" y="5260681"/>
            <a:chExt cx="310441" cy="136581"/>
          </a:xfrm>
        </p:grpSpPr>
        <p:pic>
          <p:nvPicPr>
            <p:cNvPr id="468" name="グラフィックス 467">
              <a:extLst>
                <a:ext uri="{FF2B5EF4-FFF2-40B4-BE49-F238E27FC236}">
                  <a16:creationId xmlns:a16="http://schemas.microsoft.com/office/drawing/2014/main" id="{B2CADC9D-4999-714D-B998-6607D2EF4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850527" y="5260681"/>
              <a:ext cx="177071" cy="1278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69" name="テキスト ボックス 468">
              <a:extLst>
                <a:ext uri="{FF2B5EF4-FFF2-40B4-BE49-F238E27FC236}">
                  <a16:creationId xmlns:a16="http://schemas.microsoft.com/office/drawing/2014/main" id="{B56BFE53-1D81-4A48-9684-F471BEEAC862}"/>
                </a:ext>
              </a:extLst>
            </p:cNvPr>
            <p:cNvSpPr txBox="1"/>
            <p:nvPr/>
          </p:nvSpPr>
          <p:spPr>
            <a:xfrm>
              <a:off x="5785559" y="5274151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</a:t>
              </a:r>
              <a:r>
                <a:rPr kumimoji="1"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.3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470" name="グループ化 469">
            <a:extLst>
              <a:ext uri="{FF2B5EF4-FFF2-40B4-BE49-F238E27FC236}">
                <a16:creationId xmlns:a16="http://schemas.microsoft.com/office/drawing/2014/main" id="{51990EB1-D5A9-584D-A0ED-C755D2C62338}"/>
              </a:ext>
            </a:extLst>
          </p:cNvPr>
          <p:cNvGrpSpPr/>
          <p:nvPr/>
        </p:nvGrpSpPr>
        <p:grpSpPr>
          <a:xfrm>
            <a:off x="9853737" y="3830195"/>
            <a:ext cx="310441" cy="136581"/>
            <a:chOff x="5785559" y="5260681"/>
            <a:chExt cx="310441" cy="136581"/>
          </a:xfrm>
        </p:grpSpPr>
        <p:pic>
          <p:nvPicPr>
            <p:cNvPr id="471" name="グラフィックス 470">
              <a:extLst>
                <a:ext uri="{FF2B5EF4-FFF2-40B4-BE49-F238E27FC236}">
                  <a16:creationId xmlns:a16="http://schemas.microsoft.com/office/drawing/2014/main" id="{9B9D5E78-6832-F742-BEE5-6BEBDDF7C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850527" y="5260681"/>
              <a:ext cx="177071" cy="1278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72" name="テキスト ボックス 471">
              <a:extLst>
                <a:ext uri="{FF2B5EF4-FFF2-40B4-BE49-F238E27FC236}">
                  <a16:creationId xmlns:a16="http://schemas.microsoft.com/office/drawing/2014/main" id="{2CBECD18-F729-5E4A-AAE1-A55409678B58}"/>
                </a:ext>
              </a:extLst>
            </p:cNvPr>
            <p:cNvSpPr txBox="1"/>
            <p:nvPr/>
          </p:nvSpPr>
          <p:spPr>
            <a:xfrm>
              <a:off x="5785559" y="5274151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</a:t>
              </a:r>
              <a:r>
                <a:rPr kumimoji="1"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.4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473" name="グループ化 472">
            <a:extLst>
              <a:ext uri="{FF2B5EF4-FFF2-40B4-BE49-F238E27FC236}">
                <a16:creationId xmlns:a16="http://schemas.microsoft.com/office/drawing/2014/main" id="{1760483B-8066-D646-98FA-9CE2683C71B7}"/>
              </a:ext>
            </a:extLst>
          </p:cNvPr>
          <p:cNvGrpSpPr/>
          <p:nvPr/>
        </p:nvGrpSpPr>
        <p:grpSpPr>
          <a:xfrm rot="16200000">
            <a:off x="10401450" y="3648237"/>
            <a:ext cx="471116" cy="215444"/>
            <a:chOff x="3433985" y="3076704"/>
            <a:chExt cx="471116" cy="215444"/>
          </a:xfrm>
        </p:grpSpPr>
        <p:pic>
          <p:nvPicPr>
            <p:cNvPr id="474" name="グラフィックス 473">
              <a:extLst>
                <a:ext uri="{FF2B5EF4-FFF2-40B4-BE49-F238E27FC236}">
                  <a16:creationId xmlns:a16="http://schemas.microsoft.com/office/drawing/2014/main" id="{D5696C9A-7C50-7B4D-9E64-3A33CEFC3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33985" y="3113761"/>
              <a:ext cx="139700" cy="1524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sp>
          <p:nvSpPr>
            <p:cNvPr id="475" name="テキスト ボックス 474">
              <a:extLst>
                <a:ext uri="{FF2B5EF4-FFF2-40B4-BE49-F238E27FC236}">
                  <a16:creationId xmlns:a16="http://schemas.microsoft.com/office/drawing/2014/main" id="{55E3BE71-3466-1949-A86E-95130563B55D}"/>
                </a:ext>
              </a:extLst>
            </p:cNvPr>
            <p:cNvSpPr txBox="1"/>
            <p:nvPr/>
          </p:nvSpPr>
          <p:spPr>
            <a:xfrm>
              <a:off x="3526060" y="3076704"/>
              <a:ext cx="37904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4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401</a:t>
              </a:r>
              <a:endParaRPr kumimoji="1" lang="ja-JP" altLang="en-US" sz="14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479" name="グループ化 478">
            <a:extLst>
              <a:ext uri="{FF2B5EF4-FFF2-40B4-BE49-F238E27FC236}">
                <a16:creationId xmlns:a16="http://schemas.microsoft.com/office/drawing/2014/main" id="{7DE11107-25CF-AC40-8A55-C53A52550826}"/>
              </a:ext>
            </a:extLst>
          </p:cNvPr>
          <p:cNvGrpSpPr/>
          <p:nvPr/>
        </p:nvGrpSpPr>
        <p:grpSpPr>
          <a:xfrm>
            <a:off x="9943490" y="5163987"/>
            <a:ext cx="440218" cy="167809"/>
            <a:chOff x="4392132" y="1781407"/>
            <a:chExt cx="440218" cy="167809"/>
          </a:xfrm>
        </p:grpSpPr>
        <p:pic>
          <p:nvPicPr>
            <p:cNvPr id="480" name="グラフィックス 479">
              <a:extLst>
                <a:ext uri="{FF2B5EF4-FFF2-40B4-BE49-F238E27FC236}">
                  <a16:creationId xmlns:a16="http://schemas.microsoft.com/office/drawing/2014/main" id="{694148C5-4E83-6546-B23C-9118F38DA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392132" y="1781407"/>
              <a:ext cx="160817" cy="167809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81" name="テキスト ボックス 480">
              <a:extLst>
                <a:ext uri="{FF2B5EF4-FFF2-40B4-BE49-F238E27FC236}">
                  <a16:creationId xmlns:a16="http://schemas.microsoft.com/office/drawing/2014/main" id="{2BDE46B7-E593-EA46-9557-8B501066158C}"/>
                </a:ext>
              </a:extLst>
            </p:cNvPr>
            <p:cNvSpPr txBox="1"/>
            <p:nvPr/>
          </p:nvSpPr>
          <p:spPr>
            <a:xfrm>
              <a:off x="4567520" y="1793753"/>
              <a:ext cx="264830" cy="1431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ucs</a:t>
              </a:r>
              <a:endParaRPr lang="en-US" altLang="ja-JP" sz="10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483" name="グループ化 482">
            <a:extLst>
              <a:ext uri="{FF2B5EF4-FFF2-40B4-BE49-F238E27FC236}">
                <a16:creationId xmlns:a16="http://schemas.microsoft.com/office/drawing/2014/main" id="{F0A550E8-3C66-4245-9D28-A55A2399AFD4}"/>
              </a:ext>
            </a:extLst>
          </p:cNvPr>
          <p:cNvGrpSpPr/>
          <p:nvPr/>
        </p:nvGrpSpPr>
        <p:grpSpPr>
          <a:xfrm>
            <a:off x="10075508" y="5302492"/>
            <a:ext cx="310441" cy="136581"/>
            <a:chOff x="5785559" y="5260681"/>
            <a:chExt cx="310441" cy="136581"/>
          </a:xfrm>
        </p:grpSpPr>
        <p:pic>
          <p:nvPicPr>
            <p:cNvPr id="484" name="グラフィックス 483">
              <a:extLst>
                <a:ext uri="{FF2B5EF4-FFF2-40B4-BE49-F238E27FC236}">
                  <a16:creationId xmlns:a16="http://schemas.microsoft.com/office/drawing/2014/main" id="{7B54E441-5A23-FC40-B39A-DEF17CF6A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850527" y="5260681"/>
              <a:ext cx="177071" cy="1278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85" name="テキスト ボックス 484">
              <a:extLst>
                <a:ext uri="{FF2B5EF4-FFF2-40B4-BE49-F238E27FC236}">
                  <a16:creationId xmlns:a16="http://schemas.microsoft.com/office/drawing/2014/main" id="{3DFA6D0C-8771-8740-96C0-FF5B62388B6B}"/>
                </a:ext>
              </a:extLst>
            </p:cNvPr>
            <p:cNvSpPr txBox="1"/>
            <p:nvPr/>
          </p:nvSpPr>
          <p:spPr>
            <a:xfrm>
              <a:off x="5785559" y="5274151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6.10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486" name="グループ化 485">
            <a:extLst>
              <a:ext uri="{FF2B5EF4-FFF2-40B4-BE49-F238E27FC236}">
                <a16:creationId xmlns:a16="http://schemas.microsoft.com/office/drawing/2014/main" id="{F3F6960C-ADBD-2F49-8C2F-480990168676}"/>
              </a:ext>
            </a:extLst>
          </p:cNvPr>
          <p:cNvGrpSpPr/>
          <p:nvPr/>
        </p:nvGrpSpPr>
        <p:grpSpPr>
          <a:xfrm>
            <a:off x="11301058" y="6568859"/>
            <a:ext cx="310441" cy="136581"/>
            <a:chOff x="5785559" y="5260681"/>
            <a:chExt cx="310441" cy="136581"/>
          </a:xfrm>
        </p:grpSpPr>
        <p:pic>
          <p:nvPicPr>
            <p:cNvPr id="487" name="グラフィックス 486">
              <a:extLst>
                <a:ext uri="{FF2B5EF4-FFF2-40B4-BE49-F238E27FC236}">
                  <a16:creationId xmlns:a16="http://schemas.microsoft.com/office/drawing/2014/main" id="{A13948FD-8CE8-7A41-8AB3-F29DE5CA7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850527" y="5260681"/>
              <a:ext cx="177071" cy="1278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88" name="テキスト ボックス 487">
              <a:extLst>
                <a:ext uri="{FF2B5EF4-FFF2-40B4-BE49-F238E27FC236}">
                  <a16:creationId xmlns:a16="http://schemas.microsoft.com/office/drawing/2014/main" id="{613849C2-7965-364A-8A48-DC449C285E65}"/>
                </a:ext>
              </a:extLst>
            </p:cNvPr>
            <p:cNvSpPr txBox="1"/>
            <p:nvPr/>
          </p:nvSpPr>
          <p:spPr>
            <a:xfrm>
              <a:off x="5785559" y="5274151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0.13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497" name="グループ化 496">
            <a:extLst>
              <a:ext uri="{FF2B5EF4-FFF2-40B4-BE49-F238E27FC236}">
                <a16:creationId xmlns:a16="http://schemas.microsoft.com/office/drawing/2014/main" id="{FC05C4ED-B7FB-1440-8DB6-7D98DF9FFF97}"/>
              </a:ext>
            </a:extLst>
          </p:cNvPr>
          <p:cNvGrpSpPr/>
          <p:nvPr/>
        </p:nvGrpSpPr>
        <p:grpSpPr>
          <a:xfrm>
            <a:off x="2871524" y="6516430"/>
            <a:ext cx="310441" cy="136581"/>
            <a:chOff x="5785559" y="5260681"/>
            <a:chExt cx="310441" cy="136581"/>
          </a:xfrm>
        </p:grpSpPr>
        <p:pic>
          <p:nvPicPr>
            <p:cNvPr id="498" name="グラフィックス 497">
              <a:extLst>
                <a:ext uri="{FF2B5EF4-FFF2-40B4-BE49-F238E27FC236}">
                  <a16:creationId xmlns:a16="http://schemas.microsoft.com/office/drawing/2014/main" id="{29FAEE43-6E37-904C-B502-727BB755F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850527" y="5260681"/>
              <a:ext cx="177071" cy="1278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99" name="テキスト ボックス 498">
              <a:extLst>
                <a:ext uri="{FF2B5EF4-FFF2-40B4-BE49-F238E27FC236}">
                  <a16:creationId xmlns:a16="http://schemas.microsoft.com/office/drawing/2014/main" id="{270E9213-6CBE-5F49-B06F-DC2EEF7AA91A}"/>
                </a:ext>
              </a:extLst>
            </p:cNvPr>
            <p:cNvSpPr txBox="1"/>
            <p:nvPr/>
          </p:nvSpPr>
          <p:spPr>
            <a:xfrm>
              <a:off x="5785559" y="5274151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1.0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267" name="グループ化 266">
            <a:extLst>
              <a:ext uri="{FF2B5EF4-FFF2-40B4-BE49-F238E27FC236}">
                <a16:creationId xmlns:a16="http://schemas.microsoft.com/office/drawing/2014/main" id="{C56E48C9-7A99-684C-8563-15120B8624DC}"/>
              </a:ext>
            </a:extLst>
          </p:cNvPr>
          <p:cNvGrpSpPr/>
          <p:nvPr/>
        </p:nvGrpSpPr>
        <p:grpSpPr>
          <a:xfrm>
            <a:off x="5058838" y="3952168"/>
            <a:ext cx="968865" cy="143116"/>
            <a:chOff x="5058838" y="3952168"/>
            <a:chExt cx="968865" cy="143116"/>
          </a:xfrm>
        </p:grpSpPr>
        <p:pic>
          <p:nvPicPr>
            <p:cNvPr id="501" name="グラフィックス 500">
              <a:extLst>
                <a:ext uri="{FF2B5EF4-FFF2-40B4-BE49-F238E27FC236}">
                  <a16:creationId xmlns:a16="http://schemas.microsoft.com/office/drawing/2014/main" id="{ABAF9CAB-6F42-EF47-BA66-A508C6772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5058838" y="3956879"/>
              <a:ext cx="153750" cy="13369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502" name="テキスト ボックス 501">
              <a:extLst>
                <a:ext uri="{FF2B5EF4-FFF2-40B4-BE49-F238E27FC236}">
                  <a16:creationId xmlns:a16="http://schemas.microsoft.com/office/drawing/2014/main" id="{178A7C90-F34B-2F4D-AE74-EFFBFC7F57CD}"/>
                </a:ext>
              </a:extLst>
            </p:cNvPr>
            <p:cNvSpPr txBox="1"/>
            <p:nvPr/>
          </p:nvSpPr>
          <p:spPr>
            <a:xfrm>
              <a:off x="5216276" y="3952168"/>
              <a:ext cx="811427" cy="1431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th7445-tps</a:t>
              </a:r>
            </a:p>
          </p:txBody>
        </p:sp>
      </p:grpSp>
      <p:grpSp>
        <p:nvGrpSpPr>
          <p:cNvPr id="503" name="グループ化 502">
            <a:extLst>
              <a:ext uri="{FF2B5EF4-FFF2-40B4-BE49-F238E27FC236}">
                <a16:creationId xmlns:a16="http://schemas.microsoft.com/office/drawing/2014/main" id="{1BDD908C-E93F-724C-A902-1140CD1BCBD8}"/>
              </a:ext>
            </a:extLst>
          </p:cNvPr>
          <p:cNvGrpSpPr/>
          <p:nvPr/>
        </p:nvGrpSpPr>
        <p:grpSpPr>
          <a:xfrm>
            <a:off x="8817692" y="4200924"/>
            <a:ext cx="392637" cy="143116"/>
            <a:chOff x="5058838" y="3952168"/>
            <a:chExt cx="392637" cy="143116"/>
          </a:xfrm>
        </p:grpSpPr>
        <p:pic>
          <p:nvPicPr>
            <p:cNvPr id="504" name="グラフィックス 503">
              <a:extLst>
                <a:ext uri="{FF2B5EF4-FFF2-40B4-BE49-F238E27FC236}">
                  <a16:creationId xmlns:a16="http://schemas.microsoft.com/office/drawing/2014/main" id="{257CF2E6-06CB-7041-8AC9-DBDBF34D9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5058838" y="3956879"/>
              <a:ext cx="153750" cy="13369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505" name="テキスト ボックス 504">
              <a:extLst>
                <a:ext uri="{FF2B5EF4-FFF2-40B4-BE49-F238E27FC236}">
                  <a16:creationId xmlns:a16="http://schemas.microsoft.com/office/drawing/2014/main" id="{E3AFA3DE-1C4E-E743-ADC0-73666E804FCB}"/>
                </a:ext>
              </a:extLst>
            </p:cNvPr>
            <p:cNvSpPr txBox="1"/>
            <p:nvPr/>
          </p:nvSpPr>
          <p:spPr>
            <a:xfrm>
              <a:off x="5216276" y="3952168"/>
              <a:ext cx="235199" cy="1431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tdd</a:t>
              </a:r>
              <a:endParaRPr lang="en-US" altLang="ja-JP" sz="10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506" name="グループ化 505">
            <a:extLst>
              <a:ext uri="{FF2B5EF4-FFF2-40B4-BE49-F238E27FC236}">
                <a16:creationId xmlns:a16="http://schemas.microsoft.com/office/drawing/2014/main" id="{B92DA4B5-3F48-AF40-AF9A-A6B3F8B5926D}"/>
              </a:ext>
            </a:extLst>
          </p:cNvPr>
          <p:cNvGrpSpPr/>
          <p:nvPr/>
        </p:nvGrpSpPr>
        <p:grpSpPr>
          <a:xfrm rot="1247700">
            <a:off x="5208676" y="4855691"/>
            <a:ext cx="676595" cy="241166"/>
            <a:chOff x="3453035" y="1958782"/>
            <a:chExt cx="676595" cy="241166"/>
          </a:xfrm>
        </p:grpSpPr>
        <p:pic>
          <p:nvPicPr>
            <p:cNvPr id="507" name="グラフィックス 506">
              <a:extLst>
                <a:ext uri="{FF2B5EF4-FFF2-40B4-BE49-F238E27FC236}">
                  <a16:creationId xmlns:a16="http://schemas.microsoft.com/office/drawing/2014/main" id="{C50DC5C2-1B23-434E-B7CE-678788E9B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508" name="グループ化 507">
              <a:extLst>
                <a:ext uri="{FF2B5EF4-FFF2-40B4-BE49-F238E27FC236}">
                  <a16:creationId xmlns:a16="http://schemas.microsoft.com/office/drawing/2014/main" id="{8961DAD2-E32D-5C48-BA4F-75F5478C1E2E}"/>
                </a:ext>
              </a:extLst>
            </p:cNvPr>
            <p:cNvGrpSpPr/>
            <p:nvPr/>
          </p:nvGrpSpPr>
          <p:grpSpPr>
            <a:xfrm>
              <a:off x="3526060" y="1958782"/>
              <a:ext cx="603570" cy="241166"/>
              <a:chOff x="4758291" y="2806295"/>
              <a:chExt cx="603570" cy="241166"/>
            </a:xfrm>
          </p:grpSpPr>
          <p:sp>
            <p:nvSpPr>
              <p:cNvPr id="509" name="テキスト ボックス 508">
                <a:extLst>
                  <a:ext uri="{FF2B5EF4-FFF2-40B4-BE49-F238E27FC236}">
                    <a16:creationId xmlns:a16="http://schemas.microsoft.com/office/drawing/2014/main" id="{6F0AF060-7A41-394D-A797-AA2E9E63A0CC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103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510" name="テキスト ボックス 509">
                <a:extLst>
                  <a:ext uri="{FF2B5EF4-FFF2-40B4-BE49-F238E27FC236}">
                    <a16:creationId xmlns:a16="http://schemas.microsoft.com/office/drawing/2014/main" id="{F49C2A09-4224-B04A-A632-D207BBCDB7C0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214549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220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511" name="グループ化 510">
            <a:extLst>
              <a:ext uri="{FF2B5EF4-FFF2-40B4-BE49-F238E27FC236}">
                <a16:creationId xmlns:a16="http://schemas.microsoft.com/office/drawing/2014/main" id="{7557E4DF-C7C9-5747-8393-CEB21766F02C}"/>
              </a:ext>
            </a:extLst>
          </p:cNvPr>
          <p:cNvGrpSpPr/>
          <p:nvPr/>
        </p:nvGrpSpPr>
        <p:grpSpPr>
          <a:xfrm rot="3022650">
            <a:off x="10839855" y="3779206"/>
            <a:ext cx="1026635" cy="142559"/>
            <a:chOff x="1413320" y="5401346"/>
            <a:chExt cx="1026635" cy="142559"/>
          </a:xfrm>
        </p:grpSpPr>
        <p:pic>
          <p:nvPicPr>
            <p:cNvPr id="512" name="グラフィックス 511">
              <a:extLst>
                <a:ext uri="{FF2B5EF4-FFF2-40B4-BE49-F238E27FC236}">
                  <a16:creationId xmlns:a16="http://schemas.microsoft.com/office/drawing/2014/main" id="{87B0D266-D14B-0B49-87D4-D1F949C61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413320" y="5401346"/>
              <a:ext cx="238903" cy="14157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513" name="テキスト ボックス 512">
              <a:extLst>
                <a:ext uri="{FF2B5EF4-FFF2-40B4-BE49-F238E27FC236}">
                  <a16:creationId xmlns:a16="http://schemas.microsoft.com/office/drawing/2014/main" id="{BE5529AC-9CFF-2147-9768-5D8E3E96CC14}"/>
                </a:ext>
              </a:extLst>
            </p:cNvPr>
            <p:cNvSpPr txBox="1"/>
            <p:nvPr/>
          </p:nvSpPr>
          <p:spPr>
            <a:xfrm>
              <a:off x="1660841" y="5415087"/>
              <a:ext cx="779114" cy="1288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900" dirty="0">
                  <a:solidFill>
                    <a:srgbClr val="4AA348"/>
                  </a:solidFill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100,799,800</a:t>
              </a:r>
            </a:p>
          </p:txBody>
        </p:sp>
      </p:grpSp>
      <p:grpSp>
        <p:nvGrpSpPr>
          <p:cNvPr id="535" name="グループ化 534">
            <a:extLst>
              <a:ext uri="{FF2B5EF4-FFF2-40B4-BE49-F238E27FC236}">
                <a16:creationId xmlns:a16="http://schemas.microsoft.com/office/drawing/2014/main" id="{1B135CC4-6D65-EF44-96B4-05CEEEE1C5CF}"/>
              </a:ext>
            </a:extLst>
          </p:cNvPr>
          <p:cNvGrpSpPr/>
          <p:nvPr/>
        </p:nvGrpSpPr>
        <p:grpSpPr>
          <a:xfrm>
            <a:off x="10102261" y="3818399"/>
            <a:ext cx="427025" cy="404557"/>
            <a:chOff x="3570300" y="2649790"/>
            <a:chExt cx="427025" cy="404557"/>
          </a:xfrm>
        </p:grpSpPr>
        <p:sp>
          <p:nvSpPr>
            <p:cNvPr id="536" name="円/楕円 535">
              <a:extLst>
                <a:ext uri="{FF2B5EF4-FFF2-40B4-BE49-F238E27FC236}">
                  <a16:creationId xmlns:a16="http://schemas.microsoft.com/office/drawing/2014/main" id="{F1CD0717-7DF5-7D48-87D8-DB57796EB7DB}"/>
                </a:ext>
              </a:extLst>
            </p:cNvPr>
            <p:cNvSpPr/>
            <p:nvPr/>
          </p:nvSpPr>
          <p:spPr>
            <a:xfrm>
              <a:off x="3594503" y="2649790"/>
              <a:ext cx="402822" cy="40455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37" name="グラフィックス 536">
              <a:extLst>
                <a:ext uri="{FF2B5EF4-FFF2-40B4-BE49-F238E27FC236}">
                  <a16:creationId xmlns:a16="http://schemas.microsoft.com/office/drawing/2014/main" id="{382CD8CD-F894-4A4C-9C57-5E02C3251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3615068" y="2675241"/>
              <a:ext cx="361692" cy="353654"/>
            </a:xfrm>
            <a:prstGeom prst="rect">
              <a:avLst/>
            </a:prstGeom>
          </p:spPr>
        </p:pic>
        <p:sp>
          <p:nvSpPr>
            <p:cNvPr id="538" name="テキスト ボックス 537">
              <a:extLst>
                <a:ext uri="{FF2B5EF4-FFF2-40B4-BE49-F238E27FC236}">
                  <a16:creationId xmlns:a16="http://schemas.microsoft.com/office/drawing/2014/main" id="{A0C408AB-D3E0-8942-ABBA-D086228AFC47}"/>
                </a:ext>
              </a:extLst>
            </p:cNvPr>
            <p:cNvSpPr txBox="1"/>
            <p:nvPr/>
          </p:nvSpPr>
          <p:spPr>
            <a:xfrm>
              <a:off x="3570300" y="2733324"/>
              <a:ext cx="3784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.4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563" name="グループ化 562">
            <a:extLst>
              <a:ext uri="{FF2B5EF4-FFF2-40B4-BE49-F238E27FC236}">
                <a16:creationId xmlns:a16="http://schemas.microsoft.com/office/drawing/2014/main" id="{0B90CFE5-B546-D94C-8C82-FFD0AA58F4FD}"/>
              </a:ext>
            </a:extLst>
          </p:cNvPr>
          <p:cNvGrpSpPr/>
          <p:nvPr/>
        </p:nvGrpSpPr>
        <p:grpSpPr>
          <a:xfrm>
            <a:off x="10958331" y="5359934"/>
            <a:ext cx="427025" cy="404557"/>
            <a:chOff x="10708687" y="4349048"/>
            <a:chExt cx="427025" cy="404557"/>
          </a:xfrm>
        </p:grpSpPr>
        <p:sp>
          <p:nvSpPr>
            <p:cNvPr id="544" name="円/楕円 543">
              <a:extLst>
                <a:ext uri="{FF2B5EF4-FFF2-40B4-BE49-F238E27FC236}">
                  <a16:creationId xmlns:a16="http://schemas.microsoft.com/office/drawing/2014/main" id="{DA754D9A-0F7A-F745-932C-4F63B551110F}"/>
                </a:ext>
              </a:extLst>
            </p:cNvPr>
            <p:cNvSpPr/>
            <p:nvPr/>
          </p:nvSpPr>
          <p:spPr>
            <a:xfrm>
              <a:off x="10732890" y="4349048"/>
              <a:ext cx="402822" cy="40455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45" name="グラフィックス 544">
              <a:extLst>
                <a:ext uri="{FF2B5EF4-FFF2-40B4-BE49-F238E27FC236}">
                  <a16:creationId xmlns:a16="http://schemas.microsoft.com/office/drawing/2014/main" id="{0DE879B9-B203-0142-B17D-D39E12AEE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0753455" y="4374499"/>
              <a:ext cx="361692" cy="353654"/>
            </a:xfrm>
            <a:prstGeom prst="rect">
              <a:avLst/>
            </a:prstGeom>
            <a:effectLst>
              <a:glow rad="25400">
                <a:schemeClr val="bg1">
                  <a:alpha val="80000"/>
                </a:schemeClr>
              </a:glow>
            </a:effectLst>
          </p:spPr>
        </p:pic>
        <p:sp>
          <p:nvSpPr>
            <p:cNvPr id="546" name="テキスト ボックス 545">
              <a:extLst>
                <a:ext uri="{FF2B5EF4-FFF2-40B4-BE49-F238E27FC236}">
                  <a16:creationId xmlns:a16="http://schemas.microsoft.com/office/drawing/2014/main" id="{AD563420-A110-C84D-9483-1E1F406A651E}"/>
                </a:ext>
              </a:extLst>
            </p:cNvPr>
            <p:cNvSpPr txBox="1"/>
            <p:nvPr/>
          </p:nvSpPr>
          <p:spPr>
            <a:xfrm>
              <a:off x="10708687" y="4432582"/>
              <a:ext cx="3784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.16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564" name="グループ化 563">
            <a:extLst>
              <a:ext uri="{FF2B5EF4-FFF2-40B4-BE49-F238E27FC236}">
                <a16:creationId xmlns:a16="http://schemas.microsoft.com/office/drawing/2014/main" id="{3A341A88-135B-564A-82E3-FED39FFD21DC}"/>
              </a:ext>
            </a:extLst>
          </p:cNvPr>
          <p:cNvGrpSpPr/>
          <p:nvPr/>
        </p:nvGrpSpPr>
        <p:grpSpPr>
          <a:xfrm>
            <a:off x="10958331" y="5807849"/>
            <a:ext cx="427025" cy="404557"/>
            <a:chOff x="10708687" y="4349048"/>
            <a:chExt cx="427025" cy="404557"/>
          </a:xfrm>
        </p:grpSpPr>
        <p:sp>
          <p:nvSpPr>
            <p:cNvPr id="565" name="円/楕円 564">
              <a:extLst>
                <a:ext uri="{FF2B5EF4-FFF2-40B4-BE49-F238E27FC236}">
                  <a16:creationId xmlns:a16="http://schemas.microsoft.com/office/drawing/2014/main" id="{2962205D-FEF8-524C-AC4E-AF10F090C264}"/>
                </a:ext>
              </a:extLst>
            </p:cNvPr>
            <p:cNvSpPr/>
            <p:nvPr/>
          </p:nvSpPr>
          <p:spPr>
            <a:xfrm>
              <a:off x="10732890" y="4349048"/>
              <a:ext cx="402822" cy="40455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66" name="グラフィックス 565">
              <a:extLst>
                <a:ext uri="{FF2B5EF4-FFF2-40B4-BE49-F238E27FC236}">
                  <a16:creationId xmlns:a16="http://schemas.microsoft.com/office/drawing/2014/main" id="{A45BF038-5F47-AC46-9DA7-F813D73CF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0753455" y="4374499"/>
              <a:ext cx="361692" cy="353654"/>
            </a:xfrm>
            <a:prstGeom prst="rect">
              <a:avLst/>
            </a:prstGeom>
            <a:effectLst>
              <a:glow rad="25400">
                <a:schemeClr val="bg1">
                  <a:alpha val="80000"/>
                </a:schemeClr>
              </a:glow>
            </a:effectLst>
          </p:spPr>
        </p:pic>
        <p:sp>
          <p:nvSpPr>
            <p:cNvPr id="567" name="テキスト ボックス 566">
              <a:extLst>
                <a:ext uri="{FF2B5EF4-FFF2-40B4-BE49-F238E27FC236}">
                  <a16:creationId xmlns:a16="http://schemas.microsoft.com/office/drawing/2014/main" id="{213DB8BC-7BFF-B744-BB6B-FC2A757C3133}"/>
                </a:ext>
              </a:extLst>
            </p:cNvPr>
            <p:cNvSpPr txBox="1"/>
            <p:nvPr/>
          </p:nvSpPr>
          <p:spPr>
            <a:xfrm>
              <a:off x="10708687" y="4432582"/>
              <a:ext cx="3784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.17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568" name="グループ化 567">
            <a:extLst>
              <a:ext uri="{FF2B5EF4-FFF2-40B4-BE49-F238E27FC236}">
                <a16:creationId xmlns:a16="http://schemas.microsoft.com/office/drawing/2014/main" id="{6EF8B8EA-A832-FE43-8257-2562F806C517}"/>
              </a:ext>
            </a:extLst>
          </p:cNvPr>
          <p:cNvGrpSpPr/>
          <p:nvPr/>
        </p:nvGrpSpPr>
        <p:grpSpPr>
          <a:xfrm>
            <a:off x="11657876" y="6576868"/>
            <a:ext cx="427025" cy="404557"/>
            <a:chOff x="10708687" y="4349048"/>
            <a:chExt cx="427025" cy="404557"/>
          </a:xfrm>
        </p:grpSpPr>
        <p:sp>
          <p:nvSpPr>
            <p:cNvPr id="569" name="円/楕円 568">
              <a:extLst>
                <a:ext uri="{FF2B5EF4-FFF2-40B4-BE49-F238E27FC236}">
                  <a16:creationId xmlns:a16="http://schemas.microsoft.com/office/drawing/2014/main" id="{F05EEBEC-091E-274A-94B7-13C9EC70A874}"/>
                </a:ext>
              </a:extLst>
            </p:cNvPr>
            <p:cNvSpPr/>
            <p:nvPr/>
          </p:nvSpPr>
          <p:spPr>
            <a:xfrm>
              <a:off x="10732890" y="4349048"/>
              <a:ext cx="402822" cy="40455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70" name="グラフィックス 569">
              <a:extLst>
                <a:ext uri="{FF2B5EF4-FFF2-40B4-BE49-F238E27FC236}">
                  <a16:creationId xmlns:a16="http://schemas.microsoft.com/office/drawing/2014/main" id="{9A1F845A-7A3D-C948-AF42-BB5A73A32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0753455" y="4374499"/>
              <a:ext cx="361692" cy="353654"/>
            </a:xfrm>
            <a:prstGeom prst="rect">
              <a:avLst/>
            </a:prstGeom>
            <a:effectLst>
              <a:glow rad="25400">
                <a:schemeClr val="bg1">
                  <a:alpha val="80000"/>
                </a:schemeClr>
              </a:glow>
            </a:effectLst>
          </p:spPr>
        </p:pic>
        <p:sp>
          <p:nvSpPr>
            <p:cNvPr id="571" name="テキスト ボックス 570">
              <a:extLst>
                <a:ext uri="{FF2B5EF4-FFF2-40B4-BE49-F238E27FC236}">
                  <a16:creationId xmlns:a16="http://schemas.microsoft.com/office/drawing/2014/main" id="{759660F7-0BFF-1344-9454-9D16FFEFD2F9}"/>
                </a:ext>
              </a:extLst>
            </p:cNvPr>
            <p:cNvSpPr txBox="1"/>
            <p:nvPr/>
          </p:nvSpPr>
          <p:spPr>
            <a:xfrm>
              <a:off x="10708687" y="4432582"/>
              <a:ext cx="3784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.13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572" name="グループ化 571">
            <a:extLst>
              <a:ext uri="{FF2B5EF4-FFF2-40B4-BE49-F238E27FC236}">
                <a16:creationId xmlns:a16="http://schemas.microsoft.com/office/drawing/2014/main" id="{8C49AA52-2322-2145-BFA4-210788ACE04D}"/>
              </a:ext>
            </a:extLst>
          </p:cNvPr>
          <p:cNvGrpSpPr/>
          <p:nvPr/>
        </p:nvGrpSpPr>
        <p:grpSpPr>
          <a:xfrm>
            <a:off x="7481526" y="3782955"/>
            <a:ext cx="427025" cy="404557"/>
            <a:chOff x="10708687" y="4349048"/>
            <a:chExt cx="427025" cy="404557"/>
          </a:xfrm>
        </p:grpSpPr>
        <p:sp>
          <p:nvSpPr>
            <p:cNvPr id="573" name="円/楕円 572">
              <a:extLst>
                <a:ext uri="{FF2B5EF4-FFF2-40B4-BE49-F238E27FC236}">
                  <a16:creationId xmlns:a16="http://schemas.microsoft.com/office/drawing/2014/main" id="{D247C3F9-D46B-BB48-8A5D-C91E05A6B13F}"/>
                </a:ext>
              </a:extLst>
            </p:cNvPr>
            <p:cNvSpPr/>
            <p:nvPr/>
          </p:nvSpPr>
          <p:spPr>
            <a:xfrm>
              <a:off x="10732890" y="4349048"/>
              <a:ext cx="402822" cy="40455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74" name="グラフィックス 573">
              <a:extLst>
                <a:ext uri="{FF2B5EF4-FFF2-40B4-BE49-F238E27FC236}">
                  <a16:creationId xmlns:a16="http://schemas.microsoft.com/office/drawing/2014/main" id="{E71B1BD2-715C-3343-8D2A-63338D99E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0753455" y="4374499"/>
              <a:ext cx="361692" cy="353654"/>
            </a:xfrm>
            <a:prstGeom prst="rect">
              <a:avLst/>
            </a:prstGeom>
            <a:effectLst>
              <a:glow rad="25400">
                <a:schemeClr val="bg1">
                  <a:alpha val="80000"/>
                </a:schemeClr>
              </a:glow>
            </a:effectLst>
          </p:spPr>
        </p:pic>
        <p:sp>
          <p:nvSpPr>
            <p:cNvPr id="575" name="テキスト ボックス 574">
              <a:extLst>
                <a:ext uri="{FF2B5EF4-FFF2-40B4-BE49-F238E27FC236}">
                  <a16:creationId xmlns:a16="http://schemas.microsoft.com/office/drawing/2014/main" id="{3DB3D1C9-684A-EE4E-A01F-89792254750F}"/>
                </a:ext>
              </a:extLst>
            </p:cNvPr>
            <p:cNvSpPr txBox="1"/>
            <p:nvPr/>
          </p:nvSpPr>
          <p:spPr>
            <a:xfrm>
              <a:off x="10708687" y="4432582"/>
              <a:ext cx="3784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.3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576" name="グループ化 575">
            <a:extLst>
              <a:ext uri="{FF2B5EF4-FFF2-40B4-BE49-F238E27FC236}">
                <a16:creationId xmlns:a16="http://schemas.microsoft.com/office/drawing/2014/main" id="{CFBB6616-2EF0-1F44-AD35-541ADE32ADF5}"/>
              </a:ext>
            </a:extLst>
          </p:cNvPr>
          <p:cNvGrpSpPr/>
          <p:nvPr/>
        </p:nvGrpSpPr>
        <p:grpSpPr>
          <a:xfrm>
            <a:off x="3923512" y="3782955"/>
            <a:ext cx="427025" cy="404557"/>
            <a:chOff x="10708687" y="4349048"/>
            <a:chExt cx="427025" cy="404557"/>
          </a:xfrm>
        </p:grpSpPr>
        <p:sp>
          <p:nvSpPr>
            <p:cNvPr id="577" name="円/楕円 576">
              <a:extLst>
                <a:ext uri="{FF2B5EF4-FFF2-40B4-BE49-F238E27FC236}">
                  <a16:creationId xmlns:a16="http://schemas.microsoft.com/office/drawing/2014/main" id="{570C7CFE-996D-1B42-A5E0-CB8B137800BE}"/>
                </a:ext>
              </a:extLst>
            </p:cNvPr>
            <p:cNvSpPr/>
            <p:nvPr/>
          </p:nvSpPr>
          <p:spPr>
            <a:xfrm>
              <a:off x="10732890" y="4349048"/>
              <a:ext cx="402822" cy="40455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78" name="グラフィックス 577">
              <a:extLst>
                <a:ext uri="{FF2B5EF4-FFF2-40B4-BE49-F238E27FC236}">
                  <a16:creationId xmlns:a16="http://schemas.microsoft.com/office/drawing/2014/main" id="{A2465D49-12DE-B042-9242-E9FD4484C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0753455" y="4374499"/>
              <a:ext cx="361692" cy="353654"/>
            </a:xfrm>
            <a:prstGeom prst="rect">
              <a:avLst/>
            </a:prstGeom>
            <a:effectLst>
              <a:glow rad="25400">
                <a:schemeClr val="bg1">
                  <a:alpha val="80000"/>
                </a:schemeClr>
              </a:glow>
            </a:effectLst>
          </p:spPr>
        </p:pic>
        <p:sp>
          <p:nvSpPr>
            <p:cNvPr id="579" name="テキスト ボックス 578">
              <a:extLst>
                <a:ext uri="{FF2B5EF4-FFF2-40B4-BE49-F238E27FC236}">
                  <a16:creationId xmlns:a16="http://schemas.microsoft.com/office/drawing/2014/main" id="{A6A0FF6D-962B-2F43-BF31-26E28C040261}"/>
                </a:ext>
              </a:extLst>
            </p:cNvPr>
            <p:cNvSpPr txBox="1"/>
            <p:nvPr/>
          </p:nvSpPr>
          <p:spPr>
            <a:xfrm>
              <a:off x="10708687" y="4432582"/>
              <a:ext cx="3784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.2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580" name="グループ化 579">
            <a:extLst>
              <a:ext uri="{FF2B5EF4-FFF2-40B4-BE49-F238E27FC236}">
                <a16:creationId xmlns:a16="http://schemas.microsoft.com/office/drawing/2014/main" id="{DF44AF74-5A08-F444-9241-B5374A7FDBB7}"/>
              </a:ext>
            </a:extLst>
          </p:cNvPr>
          <p:cNvGrpSpPr/>
          <p:nvPr/>
        </p:nvGrpSpPr>
        <p:grpSpPr>
          <a:xfrm>
            <a:off x="3232108" y="5436455"/>
            <a:ext cx="427025" cy="404557"/>
            <a:chOff x="10708687" y="4349048"/>
            <a:chExt cx="427025" cy="404557"/>
          </a:xfrm>
        </p:grpSpPr>
        <p:sp>
          <p:nvSpPr>
            <p:cNvPr id="581" name="円/楕円 580">
              <a:extLst>
                <a:ext uri="{FF2B5EF4-FFF2-40B4-BE49-F238E27FC236}">
                  <a16:creationId xmlns:a16="http://schemas.microsoft.com/office/drawing/2014/main" id="{F14FDA60-DE5B-0C49-B673-A7D7266D45A4}"/>
                </a:ext>
              </a:extLst>
            </p:cNvPr>
            <p:cNvSpPr/>
            <p:nvPr/>
          </p:nvSpPr>
          <p:spPr>
            <a:xfrm>
              <a:off x="10732890" y="4349048"/>
              <a:ext cx="402822" cy="40455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82" name="グラフィックス 581">
              <a:extLst>
                <a:ext uri="{FF2B5EF4-FFF2-40B4-BE49-F238E27FC236}">
                  <a16:creationId xmlns:a16="http://schemas.microsoft.com/office/drawing/2014/main" id="{4E3DCF52-1BD4-7841-B5A0-CEDD18588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0753455" y="4374499"/>
              <a:ext cx="361692" cy="353654"/>
            </a:xfrm>
            <a:prstGeom prst="rect">
              <a:avLst/>
            </a:prstGeom>
            <a:effectLst>
              <a:glow rad="25400">
                <a:schemeClr val="bg1">
                  <a:alpha val="80000"/>
                </a:schemeClr>
              </a:glow>
            </a:effectLst>
          </p:spPr>
        </p:pic>
        <p:sp>
          <p:nvSpPr>
            <p:cNvPr id="583" name="テキスト ボックス 582">
              <a:extLst>
                <a:ext uri="{FF2B5EF4-FFF2-40B4-BE49-F238E27FC236}">
                  <a16:creationId xmlns:a16="http://schemas.microsoft.com/office/drawing/2014/main" id="{40B80E23-F804-0F49-B7C3-186D47F80496}"/>
                </a:ext>
              </a:extLst>
            </p:cNvPr>
            <p:cNvSpPr txBox="1"/>
            <p:nvPr/>
          </p:nvSpPr>
          <p:spPr>
            <a:xfrm>
              <a:off x="10708687" y="4432582"/>
              <a:ext cx="3784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.14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584" name="グループ化 583">
            <a:extLst>
              <a:ext uri="{FF2B5EF4-FFF2-40B4-BE49-F238E27FC236}">
                <a16:creationId xmlns:a16="http://schemas.microsoft.com/office/drawing/2014/main" id="{143EA2A9-C576-9A47-A566-CC3741E5B483}"/>
              </a:ext>
            </a:extLst>
          </p:cNvPr>
          <p:cNvGrpSpPr/>
          <p:nvPr/>
        </p:nvGrpSpPr>
        <p:grpSpPr>
          <a:xfrm>
            <a:off x="3232108" y="5877073"/>
            <a:ext cx="427025" cy="404557"/>
            <a:chOff x="10708687" y="4349048"/>
            <a:chExt cx="427025" cy="404557"/>
          </a:xfrm>
        </p:grpSpPr>
        <p:sp>
          <p:nvSpPr>
            <p:cNvPr id="585" name="円/楕円 584">
              <a:extLst>
                <a:ext uri="{FF2B5EF4-FFF2-40B4-BE49-F238E27FC236}">
                  <a16:creationId xmlns:a16="http://schemas.microsoft.com/office/drawing/2014/main" id="{4EC2D2FF-E464-7A44-99E9-4CAA4D6AEBCD}"/>
                </a:ext>
              </a:extLst>
            </p:cNvPr>
            <p:cNvSpPr/>
            <p:nvPr/>
          </p:nvSpPr>
          <p:spPr>
            <a:xfrm>
              <a:off x="10732890" y="4349048"/>
              <a:ext cx="402822" cy="40455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86" name="グラフィックス 585">
              <a:extLst>
                <a:ext uri="{FF2B5EF4-FFF2-40B4-BE49-F238E27FC236}">
                  <a16:creationId xmlns:a16="http://schemas.microsoft.com/office/drawing/2014/main" id="{E8FE8C10-8793-7C41-B814-F80A4C962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0753455" y="4374499"/>
              <a:ext cx="361692" cy="353654"/>
            </a:xfrm>
            <a:prstGeom prst="rect">
              <a:avLst/>
            </a:prstGeom>
            <a:effectLst>
              <a:glow rad="25400">
                <a:schemeClr val="bg1">
                  <a:alpha val="80000"/>
                </a:schemeClr>
              </a:glow>
            </a:effectLst>
          </p:spPr>
        </p:pic>
        <p:sp>
          <p:nvSpPr>
            <p:cNvPr id="587" name="テキスト ボックス 586">
              <a:extLst>
                <a:ext uri="{FF2B5EF4-FFF2-40B4-BE49-F238E27FC236}">
                  <a16:creationId xmlns:a16="http://schemas.microsoft.com/office/drawing/2014/main" id="{DFC269C7-CAF3-0744-85E8-595BE6AE0AEE}"/>
                </a:ext>
              </a:extLst>
            </p:cNvPr>
            <p:cNvSpPr txBox="1"/>
            <p:nvPr/>
          </p:nvSpPr>
          <p:spPr>
            <a:xfrm>
              <a:off x="10708687" y="4432582"/>
              <a:ext cx="3784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.15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0616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DBAF1A39-23D8-464A-A37E-A89CCDAC3920}"/>
              </a:ext>
            </a:extLst>
          </p:cNvPr>
          <p:cNvSpPr/>
          <p:nvPr/>
        </p:nvSpPr>
        <p:spPr>
          <a:xfrm>
            <a:off x="7394575" y="5671602"/>
            <a:ext cx="4797425" cy="285750"/>
          </a:xfrm>
          <a:custGeom>
            <a:avLst/>
            <a:gdLst>
              <a:gd name="connsiteX0" fmla="*/ 4794250 w 4797425"/>
              <a:gd name="connsiteY0" fmla="*/ 0 h 285750"/>
              <a:gd name="connsiteX1" fmla="*/ 0 w 4797425"/>
              <a:gd name="connsiteY1" fmla="*/ 0 h 285750"/>
              <a:gd name="connsiteX2" fmla="*/ 0 w 4797425"/>
              <a:gd name="connsiteY2" fmla="*/ 285750 h 285750"/>
              <a:gd name="connsiteX3" fmla="*/ 4797425 w 4797425"/>
              <a:gd name="connsiteY3" fmla="*/ 28575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425" h="285750">
                <a:moveTo>
                  <a:pt x="4794250" y="0"/>
                </a:moveTo>
                <a:lnTo>
                  <a:pt x="0" y="0"/>
                </a:lnTo>
                <a:lnTo>
                  <a:pt x="0" y="285750"/>
                </a:lnTo>
                <a:lnTo>
                  <a:pt x="4797425" y="285750"/>
                </a:lnTo>
              </a:path>
            </a:pathLst>
          </a:custGeom>
          <a:noFill/>
          <a:ln w="158750" cmpd="dbl">
            <a:solidFill>
              <a:srgbClr val="E6F4FC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7" name="円/楕円 486">
            <a:extLst>
              <a:ext uri="{FF2B5EF4-FFF2-40B4-BE49-F238E27FC236}">
                <a16:creationId xmlns:a16="http://schemas.microsoft.com/office/drawing/2014/main" id="{33A9E9FF-5DF9-514A-AEC1-C740F67FB051}"/>
              </a:ext>
            </a:extLst>
          </p:cNvPr>
          <p:cNvSpPr/>
          <p:nvPr/>
        </p:nvSpPr>
        <p:spPr>
          <a:xfrm>
            <a:off x="8279543" y="113160"/>
            <a:ext cx="1916164" cy="1916164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F19EC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5" name="円/楕円 484">
            <a:extLst>
              <a:ext uri="{FF2B5EF4-FFF2-40B4-BE49-F238E27FC236}">
                <a16:creationId xmlns:a16="http://schemas.microsoft.com/office/drawing/2014/main" id="{756EE091-8314-374D-91B4-868A9189720B}"/>
              </a:ext>
            </a:extLst>
          </p:cNvPr>
          <p:cNvSpPr/>
          <p:nvPr/>
        </p:nvSpPr>
        <p:spPr>
          <a:xfrm>
            <a:off x="6364604" y="3346691"/>
            <a:ext cx="1916164" cy="1916164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F19EC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6" name="円/楕円 485">
            <a:extLst>
              <a:ext uri="{FF2B5EF4-FFF2-40B4-BE49-F238E27FC236}">
                <a16:creationId xmlns:a16="http://schemas.microsoft.com/office/drawing/2014/main" id="{CEBEBAC1-9C0D-DF48-95C5-14B7F70B9348}"/>
              </a:ext>
            </a:extLst>
          </p:cNvPr>
          <p:cNvSpPr/>
          <p:nvPr/>
        </p:nvSpPr>
        <p:spPr>
          <a:xfrm>
            <a:off x="10174604" y="3346691"/>
            <a:ext cx="1916164" cy="1916164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F19EC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46" name="グループ化 845">
            <a:extLst>
              <a:ext uri="{FF2B5EF4-FFF2-40B4-BE49-F238E27FC236}">
                <a16:creationId xmlns:a16="http://schemas.microsoft.com/office/drawing/2014/main" id="{61A618B9-1566-2944-8603-777FC1CC4EAC}"/>
              </a:ext>
            </a:extLst>
          </p:cNvPr>
          <p:cNvGrpSpPr/>
          <p:nvPr/>
        </p:nvGrpSpPr>
        <p:grpSpPr>
          <a:xfrm>
            <a:off x="7733109" y="5763202"/>
            <a:ext cx="2887819" cy="708062"/>
            <a:chOff x="4079041" y="4772946"/>
            <a:chExt cx="2887819" cy="708062"/>
          </a:xfrm>
        </p:grpSpPr>
        <p:sp>
          <p:nvSpPr>
            <p:cNvPr id="847" name="角丸四角形 846">
              <a:extLst>
                <a:ext uri="{FF2B5EF4-FFF2-40B4-BE49-F238E27FC236}">
                  <a16:creationId xmlns:a16="http://schemas.microsoft.com/office/drawing/2014/main" id="{21410317-460A-0649-A928-49AC7E6632B4}"/>
                </a:ext>
              </a:extLst>
            </p:cNvPr>
            <p:cNvSpPr/>
            <p:nvPr/>
          </p:nvSpPr>
          <p:spPr>
            <a:xfrm>
              <a:off x="4079041" y="4772946"/>
              <a:ext cx="2887819" cy="708062"/>
            </a:xfrm>
            <a:prstGeom prst="round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D3F0C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848" name="グラフィックス 847">
              <a:extLst>
                <a:ext uri="{FF2B5EF4-FFF2-40B4-BE49-F238E27FC236}">
                  <a16:creationId xmlns:a16="http://schemas.microsoft.com/office/drawing/2014/main" id="{5EA654C1-83AD-F34C-992B-DB9EAE812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64916" y="4854871"/>
              <a:ext cx="716069" cy="544213"/>
            </a:xfrm>
            <a:prstGeom prst="rect">
              <a:avLst/>
            </a:prstGeom>
          </p:spPr>
        </p:pic>
      </p:grpSp>
      <p:cxnSp>
        <p:nvCxnSpPr>
          <p:cNvPr id="857" name="直線コネクタ 856">
            <a:extLst>
              <a:ext uri="{FF2B5EF4-FFF2-40B4-BE49-F238E27FC236}">
                <a16:creationId xmlns:a16="http://schemas.microsoft.com/office/drawing/2014/main" id="{A3B31E52-902F-FA4E-8FE1-955DE82A1167}"/>
              </a:ext>
            </a:extLst>
          </p:cNvPr>
          <p:cNvCxnSpPr>
            <a:cxnSpLocks/>
          </p:cNvCxnSpPr>
          <p:nvPr/>
        </p:nvCxnSpPr>
        <p:spPr>
          <a:xfrm flipH="1">
            <a:off x="8173582" y="5970409"/>
            <a:ext cx="2034043" cy="0"/>
          </a:xfrm>
          <a:prstGeom prst="line">
            <a:avLst/>
          </a:prstGeom>
          <a:ln w="114300" cmpd="sng">
            <a:solidFill>
              <a:srgbClr val="D8E5C2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8" name="直線コネクタ 857">
            <a:extLst>
              <a:ext uri="{FF2B5EF4-FFF2-40B4-BE49-F238E27FC236}">
                <a16:creationId xmlns:a16="http://schemas.microsoft.com/office/drawing/2014/main" id="{5ADA333C-0C76-5D45-83E6-83FABF946F6C}"/>
              </a:ext>
            </a:extLst>
          </p:cNvPr>
          <p:cNvCxnSpPr>
            <a:cxnSpLocks/>
          </p:cNvCxnSpPr>
          <p:nvPr/>
        </p:nvCxnSpPr>
        <p:spPr>
          <a:xfrm flipH="1">
            <a:off x="8173582" y="6116459"/>
            <a:ext cx="2034043" cy="0"/>
          </a:xfrm>
          <a:prstGeom prst="line">
            <a:avLst/>
          </a:prstGeom>
          <a:ln w="114300" cmpd="sng">
            <a:solidFill>
              <a:srgbClr val="D8E5C2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1" name="直線コネクタ 1000">
            <a:extLst>
              <a:ext uri="{FF2B5EF4-FFF2-40B4-BE49-F238E27FC236}">
                <a16:creationId xmlns:a16="http://schemas.microsoft.com/office/drawing/2014/main" id="{9C6ADE18-D6B1-C64E-8788-45F0F3E2D39B}"/>
              </a:ext>
            </a:extLst>
          </p:cNvPr>
          <p:cNvCxnSpPr>
            <a:cxnSpLocks/>
          </p:cNvCxnSpPr>
          <p:nvPr/>
        </p:nvCxnSpPr>
        <p:spPr>
          <a:xfrm>
            <a:off x="8650039" y="2788315"/>
            <a:ext cx="1185171" cy="0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8" name="直線コネクタ 727">
            <a:extLst>
              <a:ext uri="{FF2B5EF4-FFF2-40B4-BE49-F238E27FC236}">
                <a16:creationId xmlns:a16="http://schemas.microsoft.com/office/drawing/2014/main" id="{74D5D0D6-6D6E-5A46-B280-995447A12290}"/>
              </a:ext>
            </a:extLst>
          </p:cNvPr>
          <p:cNvCxnSpPr>
            <a:cxnSpLocks/>
          </p:cNvCxnSpPr>
          <p:nvPr/>
        </p:nvCxnSpPr>
        <p:spPr>
          <a:xfrm>
            <a:off x="9886951" y="2124075"/>
            <a:ext cx="0" cy="546100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4" name="直線コネクタ 733">
            <a:extLst>
              <a:ext uri="{FF2B5EF4-FFF2-40B4-BE49-F238E27FC236}">
                <a16:creationId xmlns:a16="http://schemas.microsoft.com/office/drawing/2014/main" id="{D3BDACD3-FD53-8D4D-95F3-A312B95319C9}"/>
              </a:ext>
            </a:extLst>
          </p:cNvPr>
          <p:cNvCxnSpPr>
            <a:cxnSpLocks/>
          </p:cNvCxnSpPr>
          <p:nvPr/>
        </p:nvCxnSpPr>
        <p:spPr>
          <a:xfrm>
            <a:off x="8518526" y="2124075"/>
            <a:ext cx="0" cy="546100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4" name="直線コネクタ 1003">
            <a:extLst>
              <a:ext uri="{FF2B5EF4-FFF2-40B4-BE49-F238E27FC236}">
                <a16:creationId xmlns:a16="http://schemas.microsoft.com/office/drawing/2014/main" id="{96CD6348-6017-BC40-A9E1-11B56EB1A49B}"/>
              </a:ext>
            </a:extLst>
          </p:cNvPr>
          <p:cNvCxnSpPr>
            <a:cxnSpLocks/>
          </p:cNvCxnSpPr>
          <p:nvPr/>
        </p:nvCxnSpPr>
        <p:spPr>
          <a:xfrm flipV="1">
            <a:off x="7065299" y="1"/>
            <a:ext cx="0" cy="4194174"/>
          </a:xfrm>
          <a:prstGeom prst="line">
            <a:avLst/>
          </a:prstGeom>
          <a:ln w="79375" cmpd="sng">
            <a:solidFill>
              <a:srgbClr val="E3E4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8" name="直線コネクタ 1007">
            <a:extLst>
              <a:ext uri="{FF2B5EF4-FFF2-40B4-BE49-F238E27FC236}">
                <a16:creationId xmlns:a16="http://schemas.microsoft.com/office/drawing/2014/main" id="{4F7521C4-E29F-4744-8DA8-DCF513D7503D}"/>
              </a:ext>
            </a:extLst>
          </p:cNvPr>
          <p:cNvCxnSpPr>
            <a:cxnSpLocks/>
          </p:cNvCxnSpPr>
          <p:nvPr/>
        </p:nvCxnSpPr>
        <p:spPr>
          <a:xfrm flipV="1">
            <a:off x="11395999" y="1"/>
            <a:ext cx="0" cy="4194174"/>
          </a:xfrm>
          <a:prstGeom prst="line">
            <a:avLst/>
          </a:prstGeom>
          <a:ln w="79375" cmpd="sng">
            <a:solidFill>
              <a:srgbClr val="E3E4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9" name="直線コネクタ 988">
            <a:extLst>
              <a:ext uri="{FF2B5EF4-FFF2-40B4-BE49-F238E27FC236}">
                <a16:creationId xmlns:a16="http://schemas.microsoft.com/office/drawing/2014/main" id="{F94ADA08-9817-5D45-BBCF-96E874F25118}"/>
              </a:ext>
            </a:extLst>
          </p:cNvPr>
          <p:cNvCxnSpPr>
            <a:cxnSpLocks/>
          </p:cNvCxnSpPr>
          <p:nvPr/>
        </p:nvCxnSpPr>
        <p:spPr>
          <a:xfrm flipV="1">
            <a:off x="6093139" y="-51555"/>
            <a:ext cx="2851814" cy="1327753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1" name="直線コネクタ 730">
            <a:extLst>
              <a:ext uri="{FF2B5EF4-FFF2-40B4-BE49-F238E27FC236}">
                <a16:creationId xmlns:a16="http://schemas.microsoft.com/office/drawing/2014/main" id="{80B017A0-0942-3E41-8A68-E3E212E9AEAD}"/>
              </a:ext>
            </a:extLst>
          </p:cNvPr>
          <p:cNvCxnSpPr>
            <a:cxnSpLocks/>
          </p:cNvCxnSpPr>
          <p:nvPr/>
        </p:nvCxnSpPr>
        <p:spPr>
          <a:xfrm>
            <a:off x="9321696" y="-66675"/>
            <a:ext cx="2935553" cy="1370542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5" name="直線コネクタ 734">
            <a:extLst>
              <a:ext uri="{FF2B5EF4-FFF2-40B4-BE49-F238E27FC236}">
                <a16:creationId xmlns:a16="http://schemas.microsoft.com/office/drawing/2014/main" id="{BE5477B8-96ED-9B40-B9A3-6EB2DD2E567B}"/>
              </a:ext>
            </a:extLst>
          </p:cNvPr>
          <p:cNvCxnSpPr>
            <a:cxnSpLocks/>
          </p:cNvCxnSpPr>
          <p:nvPr/>
        </p:nvCxnSpPr>
        <p:spPr>
          <a:xfrm>
            <a:off x="8025956" y="1111250"/>
            <a:ext cx="892175" cy="0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6" name="直線コネクタ 735">
            <a:extLst>
              <a:ext uri="{FF2B5EF4-FFF2-40B4-BE49-F238E27FC236}">
                <a16:creationId xmlns:a16="http://schemas.microsoft.com/office/drawing/2014/main" id="{73910079-DB0B-C644-9A73-0E4102A4A702}"/>
              </a:ext>
            </a:extLst>
          </p:cNvPr>
          <p:cNvCxnSpPr>
            <a:cxnSpLocks/>
          </p:cNvCxnSpPr>
          <p:nvPr/>
        </p:nvCxnSpPr>
        <p:spPr>
          <a:xfrm>
            <a:off x="8025956" y="942975"/>
            <a:ext cx="892175" cy="0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7" name="直線コネクタ 736">
            <a:extLst>
              <a:ext uri="{FF2B5EF4-FFF2-40B4-BE49-F238E27FC236}">
                <a16:creationId xmlns:a16="http://schemas.microsoft.com/office/drawing/2014/main" id="{9B873EDD-E8DC-2746-9E71-AA55F8C6973E}"/>
              </a:ext>
            </a:extLst>
          </p:cNvPr>
          <p:cNvCxnSpPr>
            <a:cxnSpLocks/>
          </p:cNvCxnSpPr>
          <p:nvPr/>
        </p:nvCxnSpPr>
        <p:spPr>
          <a:xfrm>
            <a:off x="8197850" y="-69849"/>
            <a:ext cx="854075" cy="866774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8" name="直線コネクタ 737">
            <a:extLst>
              <a:ext uri="{FF2B5EF4-FFF2-40B4-BE49-F238E27FC236}">
                <a16:creationId xmlns:a16="http://schemas.microsoft.com/office/drawing/2014/main" id="{33052104-8311-3741-A796-432CB4EDCA32}"/>
              </a:ext>
            </a:extLst>
          </p:cNvPr>
          <p:cNvCxnSpPr>
            <a:cxnSpLocks/>
          </p:cNvCxnSpPr>
          <p:nvPr/>
        </p:nvCxnSpPr>
        <p:spPr>
          <a:xfrm>
            <a:off x="9527731" y="1016000"/>
            <a:ext cx="892175" cy="0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3" name="直線コネクタ 992">
            <a:extLst>
              <a:ext uri="{FF2B5EF4-FFF2-40B4-BE49-F238E27FC236}">
                <a16:creationId xmlns:a16="http://schemas.microsoft.com/office/drawing/2014/main" id="{4B19AC47-34D7-D04C-B4C1-34A81F284D56}"/>
              </a:ext>
            </a:extLst>
          </p:cNvPr>
          <p:cNvCxnSpPr>
            <a:cxnSpLocks/>
          </p:cNvCxnSpPr>
          <p:nvPr/>
        </p:nvCxnSpPr>
        <p:spPr>
          <a:xfrm flipV="1">
            <a:off x="9219470" y="1225471"/>
            <a:ext cx="0" cy="1051004"/>
          </a:xfrm>
          <a:prstGeom prst="line">
            <a:avLst/>
          </a:prstGeom>
          <a:ln w="215900" cmpd="sng">
            <a:solidFill>
              <a:srgbClr val="D4E0F1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7" name="直線コネクタ 996">
            <a:extLst>
              <a:ext uri="{FF2B5EF4-FFF2-40B4-BE49-F238E27FC236}">
                <a16:creationId xmlns:a16="http://schemas.microsoft.com/office/drawing/2014/main" id="{E1D811E0-17C7-874C-9DF3-7638FFD02300}"/>
              </a:ext>
            </a:extLst>
          </p:cNvPr>
          <p:cNvCxnSpPr>
            <a:cxnSpLocks/>
          </p:cNvCxnSpPr>
          <p:nvPr/>
        </p:nvCxnSpPr>
        <p:spPr>
          <a:xfrm flipV="1">
            <a:off x="9353810" y="-87837"/>
            <a:ext cx="914610" cy="929401"/>
          </a:xfrm>
          <a:prstGeom prst="line">
            <a:avLst/>
          </a:prstGeom>
          <a:ln w="215900" cmpd="sng">
            <a:solidFill>
              <a:srgbClr val="D4E0F1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0" name="直線コネクタ 939">
            <a:extLst>
              <a:ext uri="{FF2B5EF4-FFF2-40B4-BE49-F238E27FC236}">
                <a16:creationId xmlns:a16="http://schemas.microsoft.com/office/drawing/2014/main" id="{C941FBC7-FB4C-8F4A-8F4A-ABC54FF83DC7}"/>
              </a:ext>
            </a:extLst>
          </p:cNvPr>
          <p:cNvCxnSpPr>
            <a:cxnSpLocks/>
          </p:cNvCxnSpPr>
          <p:nvPr/>
        </p:nvCxnSpPr>
        <p:spPr>
          <a:xfrm flipV="1">
            <a:off x="6086860" y="4395609"/>
            <a:ext cx="4838315" cy="1617652"/>
          </a:xfrm>
          <a:prstGeom prst="line">
            <a:avLst/>
          </a:prstGeom>
          <a:ln w="79375" cmpd="sng">
            <a:solidFill>
              <a:srgbClr val="CAD9D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4" name="直線コネクタ 943">
            <a:extLst>
              <a:ext uri="{FF2B5EF4-FFF2-40B4-BE49-F238E27FC236}">
                <a16:creationId xmlns:a16="http://schemas.microsoft.com/office/drawing/2014/main" id="{015AB83B-6F80-BD46-A85B-82FA0DF6A580}"/>
              </a:ext>
            </a:extLst>
          </p:cNvPr>
          <p:cNvCxnSpPr>
            <a:cxnSpLocks/>
          </p:cNvCxnSpPr>
          <p:nvPr/>
        </p:nvCxnSpPr>
        <p:spPr>
          <a:xfrm flipH="1">
            <a:off x="7759203" y="6226176"/>
            <a:ext cx="2283322" cy="700966"/>
          </a:xfrm>
          <a:prstGeom prst="line">
            <a:avLst/>
          </a:prstGeom>
          <a:ln w="79375" cmpd="sng">
            <a:solidFill>
              <a:srgbClr val="CAD9D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7" name="直線コネクタ 946">
            <a:extLst>
              <a:ext uri="{FF2B5EF4-FFF2-40B4-BE49-F238E27FC236}">
                <a16:creationId xmlns:a16="http://schemas.microsoft.com/office/drawing/2014/main" id="{97258188-BDC8-7549-AA0C-2981EA9D8F68}"/>
              </a:ext>
            </a:extLst>
          </p:cNvPr>
          <p:cNvCxnSpPr>
            <a:cxnSpLocks/>
          </p:cNvCxnSpPr>
          <p:nvPr/>
        </p:nvCxnSpPr>
        <p:spPr>
          <a:xfrm flipH="1">
            <a:off x="9051925" y="6286937"/>
            <a:ext cx="1124392" cy="612138"/>
          </a:xfrm>
          <a:prstGeom prst="line">
            <a:avLst/>
          </a:prstGeom>
          <a:ln w="79375" cmpd="sng">
            <a:solidFill>
              <a:srgbClr val="CAD9D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0" name="直線コネクタ 949">
            <a:extLst>
              <a:ext uri="{FF2B5EF4-FFF2-40B4-BE49-F238E27FC236}">
                <a16:creationId xmlns:a16="http://schemas.microsoft.com/office/drawing/2014/main" id="{4ADC5CC7-A072-6144-B2EC-2FADF43B5F5C}"/>
              </a:ext>
            </a:extLst>
          </p:cNvPr>
          <p:cNvCxnSpPr>
            <a:cxnSpLocks/>
          </p:cNvCxnSpPr>
          <p:nvPr/>
        </p:nvCxnSpPr>
        <p:spPr>
          <a:xfrm flipH="1" flipV="1">
            <a:off x="10219155" y="6250908"/>
            <a:ext cx="223420" cy="620850"/>
          </a:xfrm>
          <a:prstGeom prst="line">
            <a:avLst/>
          </a:prstGeom>
          <a:ln w="79375" cmpd="sng">
            <a:solidFill>
              <a:srgbClr val="CAD9D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3" name="直線コネクタ 952">
            <a:extLst>
              <a:ext uri="{FF2B5EF4-FFF2-40B4-BE49-F238E27FC236}">
                <a16:creationId xmlns:a16="http://schemas.microsoft.com/office/drawing/2014/main" id="{0AB77926-D7C6-C446-B3C3-1F19F63D16F3}"/>
              </a:ext>
            </a:extLst>
          </p:cNvPr>
          <p:cNvCxnSpPr>
            <a:cxnSpLocks/>
          </p:cNvCxnSpPr>
          <p:nvPr/>
        </p:nvCxnSpPr>
        <p:spPr>
          <a:xfrm flipH="1" flipV="1">
            <a:off x="10331060" y="6334126"/>
            <a:ext cx="1161940" cy="597702"/>
          </a:xfrm>
          <a:prstGeom prst="line">
            <a:avLst/>
          </a:prstGeom>
          <a:ln w="79375" cmpd="sng">
            <a:solidFill>
              <a:srgbClr val="CAD9D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6" name="直線コネクタ 955">
            <a:extLst>
              <a:ext uri="{FF2B5EF4-FFF2-40B4-BE49-F238E27FC236}">
                <a16:creationId xmlns:a16="http://schemas.microsoft.com/office/drawing/2014/main" id="{1CCDDB51-8DD2-1D47-9AD9-E7D1DE1AA862}"/>
              </a:ext>
            </a:extLst>
          </p:cNvPr>
          <p:cNvCxnSpPr>
            <a:cxnSpLocks/>
          </p:cNvCxnSpPr>
          <p:nvPr/>
        </p:nvCxnSpPr>
        <p:spPr>
          <a:xfrm flipH="1" flipV="1">
            <a:off x="10402630" y="6226177"/>
            <a:ext cx="1854619" cy="510031"/>
          </a:xfrm>
          <a:prstGeom prst="line">
            <a:avLst/>
          </a:prstGeom>
          <a:ln w="79375" cmpd="sng">
            <a:solidFill>
              <a:srgbClr val="CAD9D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9" name="直線コネクタ 1008">
            <a:extLst>
              <a:ext uri="{FF2B5EF4-FFF2-40B4-BE49-F238E27FC236}">
                <a16:creationId xmlns:a16="http://schemas.microsoft.com/office/drawing/2014/main" id="{600B56D2-9721-9341-9AD6-526C9AB6A53B}"/>
              </a:ext>
            </a:extLst>
          </p:cNvPr>
          <p:cNvCxnSpPr>
            <a:cxnSpLocks/>
          </p:cNvCxnSpPr>
          <p:nvPr/>
        </p:nvCxnSpPr>
        <p:spPr>
          <a:xfrm>
            <a:off x="10334235" y="6165850"/>
            <a:ext cx="1860940" cy="0"/>
          </a:xfrm>
          <a:prstGeom prst="line">
            <a:avLst/>
          </a:prstGeom>
          <a:ln w="79375" cmpd="sng">
            <a:solidFill>
              <a:srgbClr val="E3E4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3" name="直線コネクタ 932">
            <a:extLst>
              <a:ext uri="{FF2B5EF4-FFF2-40B4-BE49-F238E27FC236}">
                <a16:creationId xmlns:a16="http://schemas.microsoft.com/office/drawing/2014/main" id="{38274635-6C81-CF42-8085-EB41EFC669A4}"/>
              </a:ext>
            </a:extLst>
          </p:cNvPr>
          <p:cNvCxnSpPr>
            <a:cxnSpLocks/>
          </p:cNvCxnSpPr>
          <p:nvPr/>
        </p:nvCxnSpPr>
        <p:spPr>
          <a:xfrm>
            <a:off x="7372350" y="4419601"/>
            <a:ext cx="4884899" cy="1495424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4" name="直線コネクタ 933">
            <a:extLst>
              <a:ext uri="{FF2B5EF4-FFF2-40B4-BE49-F238E27FC236}">
                <a16:creationId xmlns:a16="http://schemas.microsoft.com/office/drawing/2014/main" id="{059AF362-79D7-4C46-8265-62ACCD36A92E}"/>
              </a:ext>
            </a:extLst>
          </p:cNvPr>
          <p:cNvCxnSpPr>
            <a:cxnSpLocks/>
          </p:cNvCxnSpPr>
          <p:nvPr/>
        </p:nvCxnSpPr>
        <p:spPr>
          <a:xfrm>
            <a:off x="8267700" y="6197600"/>
            <a:ext cx="3386514" cy="701475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5" name="直線コネクタ 934">
            <a:extLst>
              <a:ext uri="{FF2B5EF4-FFF2-40B4-BE49-F238E27FC236}">
                <a16:creationId xmlns:a16="http://schemas.microsoft.com/office/drawing/2014/main" id="{0D990879-9922-D44C-A30A-12EFDD9F7976}"/>
              </a:ext>
            </a:extLst>
          </p:cNvPr>
          <p:cNvCxnSpPr>
            <a:cxnSpLocks/>
          </p:cNvCxnSpPr>
          <p:nvPr/>
        </p:nvCxnSpPr>
        <p:spPr>
          <a:xfrm>
            <a:off x="8267700" y="6272859"/>
            <a:ext cx="2063360" cy="626216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6" name="直線コネクタ 935">
            <a:extLst>
              <a:ext uri="{FF2B5EF4-FFF2-40B4-BE49-F238E27FC236}">
                <a16:creationId xmlns:a16="http://schemas.microsoft.com/office/drawing/2014/main" id="{B7470229-0C57-DB4F-B1CA-807E3472F260}"/>
              </a:ext>
            </a:extLst>
          </p:cNvPr>
          <p:cNvCxnSpPr>
            <a:cxnSpLocks/>
          </p:cNvCxnSpPr>
          <p:nvPr/>
        </p:nvCxnSpPr>
        <p:spPr>
          <a:xfrm>
            <a:off x="8267700" y="6334125"/>
            <a:ext cx="1053996" cy="564950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7" name="直線コネクタ 936">
            <a:extLst>
              <a:ext uri="{FF2B5EF4-FFF2-40B4-BE49-F238E27FC236}">
                <a16:creationId xmlns:a16="http://schemas.microsoft.com/office/drawing/2014/main" id="{20C567AF-218D-804F-BB86-107112CAE946}"/>
              </a:ext>
            </a:extLst>
          </p:cNvPr>
          <p:cNvCxnSpPr>
            <a:cxnSpLocks/>
          </p:cNvCxnSpPr>
          <p:nvPr/>
        </p:nvCxnSpPr>
        <p:spPr>
          <a:xfrm flipV="1">
            <a:off x="7962900" y="6250908"/>
            <a:ext cx="184151" cy="732937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8" name="直線コネクタ 937">
            <a:extLst>
              <a:ext uri="{FF2B5EF4-FFF2-40B4-BE49-F238E27FC236}">
                <a16:creationId xmlns:a16="http://schemas.microsoft.com/office/drawing/2014/main" id="{AB9D91DB-C753-E94B-B746-1296DFE9E0DC}"/>
              </a:ext>
            </a:extLst>
          </p:cNvPr>
          <p:cNvCxnSpPr>
            <a:cxnSpLocks/>
          </p:cNvCxnSpPr>
          <p:nvPr/>
        </p:nvCxnSpPr>
        <p:spPr>
          <a:xfrm flipV="1">
            <a:off x="6101413" y="6116459"/>
            <a:ext cx="1834933" cy="655817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9" name="直線コネクタ 958">
            <a:extLst>
              <a:ext uri="{FF2B5EF4-FFF2-40B4-BE49-F238E27FC236}">
                <a16:creationId xmlns:a16="http://schemas.microsoft.com/office/drawing/2014/main" id="{AF906DD8-BD43-7D4B-9308-B8A5B2285A55}"/>
              </a:ext>
            </a:extLst>
          </p:cNvPr>
          <p:cNvCxnSpPr>
            <a:cxnSpLocks/>
          </p:cNvCxnSpPr>
          <p:nvPr/>
        </p:nvCxnSpPr>
        <p:spPr>
          <a:xfrm flipV="1">
            <a:off x="6096000" y="4492626"/>
            <a:ext cx="952500" cy="464959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2" name="直線コネクタ 961">
            <a:extLst>
              <a:ext uri="{FF2B5EF4-FFF2-40B4-BE49-F238E27FC236}">
                <a16:creationId xmlns:a16="http://schemas.microsoft.com/office/drawing/2014/main" id="{5CD481D9-AC3A-BA4E-AA1F-E318D86C3C30}"/>
              </a:ext>
            </a:extLst>
          </p:cNvPr>
          <p:cNvCxnSpPr>
            <a:cxnSpLocks/>
          </p:cNvCxnSpPr>
          <p:nvPr/>
        </p:nvCxnSpPr>
        <p:spPr>
          <a:xfrm flipH="1" flipV="1">
            <a:off x="11341101" y="4466616"/>
            <a:ext cx="888999" cy="359085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5" name="直線コネクタ 964">
            <a:extLst>
              <a:ext uri="{FF2B5EF4-FFF2-40B4-BE49-F238E27FC236}">
                <a16:creationId xmlns:a16="http://schemas.microsoft.com/office/drawing/2014/main" id="{61651477-81A0-BA4E-8CCE-CAF42DF091B6}"/>
              </a:ext>
            </a:extLst>
          </p:cNvPr>
          <p:cNvCxnSpPr>
            <a:cxnSpLocks/>
          </p:cNvCxnSpPr>
          <p:nvPr/>
        </p:nvCxnSpPr>
        <p:spPr>
          <a:xfrm flipV="1">
            <a:off x="6110553" y="2867026"/>
            <a:ext cx="2204772" cy="430390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8" name="直線コネクタ 967">
            <a:extLst>
              <a:ext uri="{FF2B5EF4-FFF2-40B4-BE49-F238E27FC236}">
                <a16:creationId xmlns:a16="http://schemas.microsoft.com/office/drawing/2014/main" id="{E8A6EB71-6BA6-284A-9A41-A96348859620}"/>
              </a:ext>
            </a:extLst>
          </p:cNvPr>
          <p:cNvCxnSpPr>
            <a:cxnSpLocks/>
          </p:cNvCxnSpPr>
          <p:nvPr/>
        </p:nvCxnSpPr>
        <p:spPr>
          <a:xfrm>
            <a:off x="7711401" y="2410501"/>
            <a:ext cx="645199" cy="193000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1" name="直線コネクタ 970">
            <a:extLst>
              <a:ext uri="{FF2B5EF4-FFF2-40B4-BE49-F238E27FC236}">
                <a16:creationId xmlns:a16="http://schemas.microsoft.com/office/drawing/2014/main" id="{C9E390FD-7F0C-6E42-9AAF-3F47F1AFE707}"/>
              </a:ext>
            </a:extLst>
          </p:cNvPr>
          <p:cNvCxnSpPr>
            <a:cxnSpLocks/>
          </p:cNvCxnSpPr>
          <p:nvPr/>
        </p:nvCxnSpPr>
        <p:spPr>
          <a:xfrm flipV="1">
            <a:off x="7677467" y="2690171"/>
            <a:ext cx="637301" cy="39574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5" name="直線コネクタ 974">
            <a:extLst>
              <a:ext uri="{FF2B5EF4-FFF2-40B4-BE49-F238E27FC236}">
                <a16:creationId xmlns:a16="http://schemas.microsoft.com/office/drawing/2014/main" id="{8F976E82-CAA6-C643-B4D0-11F028B0C999}"/>
              </a:ext>
            </a:extLst>
          </p:cNvPr>
          <p:cNvCxnSpPr>
            <a:cxnSpLocks/>
          </p:cNvCxnSpPr>
          <p:nvPr/>
        </p:nvCxnSpPr>
        <p:spPr>
          <a:xfrm flipV="1">
            <a:off x="10207625" y="2403472"/>
            <a:ext cx="552052" cy="261488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8" name="直線コネクタ 977">
            <a:extLst>
              <a:ext uri="{FF2B5EF4-FFF2-40B4-BE49-F238E27FC236}">
                <a16:creationId xmlns:a16="http://schemas.microsoft.com/office/drawing/2014/main" id="{3F7C362F-2DB9-5148-B87B-336C3996C7D0}"/>
              </a:ext>
            </a:extLst>
          </p:cNvPr>
          <p:cNvCxnSpPr>
            <a:cxnSpLocks/>
          </p:cNvCxnSpPr>
          <p:nvPr/>
        </p:nvCxnSpPr>
        <p:spPr>
          <a:xfrm flipV="1">
            <a:off x="10176316" y="2722384"/>
            <a:ext cx="567564" cy="17836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1" name="直線コネクタ 980">
            <a:extLst>
              <a:ext uri="{FF2B5EF4-FFF2-40B4-BE49-F238E27FC236}">
                <a16:creationId xmlns:a16="http://schemas.microsoft.com/office/drawing/2014/main" id="{43CFABA7-4107-694D-A16E-82809ECA1E5E}"/>
              </a:ext>
            </a:extLst>
          </p:cNvPr>
          <p:cNvCxnSpPr>
            <a:cxnSpLocks/>
          </p:cNvCxnSpPr>
          <p:nvPr/>
        </p:nvCxnSpPr>
        <p:spPr>
          <a:xfrm>
            <a:off x="10171469" y="2861451"/>
            <a:ext cx="543633" cy="131141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4" name="直線コネクタ 983">
            <a:extLst>
              <a:ext uri="{FF2B5EF4-FFF2-40B4-BE49-F238E27FC236}">
                <a16:creationId xmlns:a16="http://schemas.microsoft.com/office/drawing/2014/main" id="{EBB77221-5D83-2A41-B77A-F5A582FB753C}"/>
              </a:ext>
            </a:extLst>
          </p:cNvPr>
          <p:cNvCxnSpPr>
            <a:cxnSpLocks/>
          </p:cNvCxnSpPr>
          <p:nvPr/>
        </p:nvCxnSpPr>
        <p:spPr>
          <a:xfrm flipV="1">
            <a:off x="6101413" y="2938832"/>
            <a:ext cx="3795760" cy="578225"/>
          </a:xfrm>
          <a:prstGeom prst="line">
            <a:avLst/>
          </a:prstGeom>
          <a:ln w="79375" cmpd="sng">
            <a:solidFill>
              <a:srgbClr val="CAD9D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7" name="直線コネクタ 726">
            <a:extLst>
              <a:ext uri="{FF2B5EF4-FFF2-40B4-BE49-F238E27FC236}">
                <a16:creationId xmlns:a16="http://schemas.microsoft.com/office/drawing/2014/main" id="{6BE9F1DB-FAEE-AD4F-A633-EE5BF554E11D}"/>
              </a:ext>
            </a:extLst>
          </p:cNvPr>
          <p:cNvCxnSpPr>
            <a:cxnSpLocks/>
          </p:cNvCxnSpPr>
          <p:nvPr/>
        </p:nvCxnSpPr>
        <p:spPr>
          <a:xfrm>
            <a:off x="9998076" y="2832100"/>
            <a:ext cx="895349" cy="1362075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0" name="直線コネクタ 729">
            <a:extLst>
              <a:ext uri="{FF2B5EF4-FFF2-40B4-BE49-F238E27FC236}">
                <a16:creationId xmlns:a16="http://schemas.microsoft.com/office/drawing/2014/main" id="{6A154E5C-C5A2-DA44-8141-8A1BDAC93705}"/>
              </a:ext>
            </a:extLst>
          </p:cNvPr>
          <p:cNvCxnSpPr>
            <a:cxnSpLocks/>
          </p:cNvCxnSpPr>
          <p:nvPr/>
        </p:nvCxnSpPr>
        <p:spPr>
          <a:xfrm>
            <a:off x="11136420" y="0"/>
            <a:ext cx="0" cy="4219575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2" name="直線コネクタ 731">
            <a:extLst>
              <a:ext uri="{FF2B5EF4-FFF2-40B4-BE49-F238E27FC236}">
                <a16:creationId xmlns:a16="http://schemas.microsoft.com/office/drawing/2014/main" id="{CA49EE20-0768-7C40-8241-DC27A8921AEF}"/>
              </a:ext>
            </a:extLst>
          </p:cNvPr>
          <p:cNvCxnSpPr>
            <a:cxnSpLocks/>
          </p:cNvCxnSpPr>
          <p:nvPr/>
        </p:nvCxnSpPr>
        <p:spPr>
          <a:xfrm flipV="1">
            <a:off x="10293350" y="4419601"/>
            <a:ext cx="723901" cy="1631949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3" name="直線コネクタ 732">
            <a:extLst>
              <a:ext uri="{FF2B5EF4-FFF2-40B4-BE49-F238E27FC236}">
                <a16:creationId xmlns:a16="http://schemas.microsoft.com/office/drawing/2014/main" id="{27297C64-2461-6E4F-B9BE-9E5883D8AC73}"/>
              </a:ext>
            </a:extLst>
          </p:cNvPr>
          <p:cNvCxnSpPr>
            <a:cxnSpLocks/>
          </p:cNvCxnSpPr>
          <p:nvPr/>
        </p:nvCxnSpPr>
        <p:spPr>
          <a:xfrm flipH="1" flipV="1">
            <a:off x="11137900" y="4432302"/>
            <a:ext cx="441325" cy="977898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4" name="直線コネクタ 723">
            <a:extLst>
              <a:ext uri="{FF2B5EF4-FFF2-40B4-BE49-F238E27FC236}">
                <a16:creationId xmlns:a16="http://schemas.microsoft.com/office/drawing/2014/main" id="{682B7B05-02AA-4D43-82EB-0A683C9A0EBD}"/>
              </a:ext>
            </a:extLst>
          </p:cNvPr>
          <p:cNvCxnSpPr>
            <a:cxnSpLocks/>
          </p:cNvCxnSpPr>
          <p:nvPr/>
        </p:nvCxnSpPr>
        <p:spPr>
          <a:xfrm flipH="1" flipV="1">
            <a:off x="7461250" y="4492625"/>
            <a:ext cx="663575" cy="1558925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5" name="直線コネクタ 724">
            <a:extLst>
              <a:ext uri="{FF2B5EF4-FFF2-40B4-BE49-F238E27FC236}">
                <a16:creationId xmlns:a16="http://schemas.microsoft.com/office/drawing/2014/main" id="{E7A1A4E8-9492-7E4E-9402-0EAC170257AA}"/>
              </a:ext>
            </a:extLst>
          </p:cNvPr>
          <p:cNvCxnSpPr>
            <a:cxnSpLocks/>
          </p:cNvCxnSpPr>
          <p:nvPr/>
        </p:nvCxnSpPr>
        <p:spPr>
          <a:xfrm flipH="1">
            <a:off x="6019801" y="4335539"/>
            <a:ext cx="1003299" cy="420612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6" name="直線コネクタ 725">
            <a:extLst>
              <a:ext uri="{FF2B5EF4-FFF2-40B4-BE49-F238E27FC236}">
                <a16:creationId xmlns:a16="http://schemas.microsoft.com/office/drawing/2014/main" id="{601531CE-4954-1241-A454-BCF2CA3C520A}"/>
              </a:ext>
            </a:extLst>
          </p:cNvPr>
          <p:cNvCxnSpPr>
            <a:cxnSpLocks/>
          </p:cNvCxnSpPr>
          <p:nvPr/>
        </p:nvCxnSpPr>
        <p:spPr>
          <a:xfrm flipH="1">
            <a:off x="7545803" y="2867025"/>
            <a:ext cx="836197" cy="1282700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9" name="直線コネクタ 728">
            <a:extLst>
              <a:ext uri="{FF2B5EF4-FFF2-40B4-BE49-F238E27FC236}">
                <a16:creationId xmlns:a16="http://schemas.microsoft.com/office/drawing/2014/main" id="{8BB32A7A-F578-4F49-A10F-3B7497BABE67}"/>
              </a:ext>
            </a:extLst>
          </p:cNvPr>
          <p:cNvCxnSpPr>
            <a:cxnSpLocks/>
          </p:cNvCxnSpPr>
          <p:nvPr/>
        </p:nvCxnSpPr>
        <p:spPr>
          <a:xfrm>
            <a:off x="7323245" y="0"/>
            <a:ext cx="0" cy="4219575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8" name="図 447">
            <a:extLst>
              <a:ext uri="{FF2B5EF4-FFF2-40B4-BE49-F238E27FC236}">
                <a16:creationId xmlns:a16="http://schemas.microsoft.com/office/drawing/2014/main" id="{5A0C3EF6-6946-594B-AA6A-928657E0C1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54"/>
          <a:stretch/>
        </p:blipFill>
        <p:spPr>
          <a:xfrm>
            <a:off x="0" y="0"/>
            <a:ext cx="6083999" cy="687175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CE7DFE9-E056-3944-A935-8C299E4E1973}"/>
              </a:ext>
            </a:extLst>
          </p:cNvPr>
          <p:cNvSpPr txBox="1"/>
          <p:nvPr/>
        </p:nvSpPr>
        <p:spPr>
          <a:xfrm>
            <a:off x="5146710" y="2457588"/>
            <a:ext cx="967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4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Original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1C0B8B0-803A-4F4E-BE05-D1E4060E70B9}"/>
              </a:ext>
            </a:extLst>
          </p:cNvPr>
          <p:cNvCxnSpPr>
            <a:cxnSpLocks/>
          </p:cNvCxnSpPr>
          <p:nvPr/>
        </p:nvCxnSpPr>
        <p:spPr>
          <a:xfrm flipH="1">
            <a:off x="6096000" y="-25709"/>
            <a:ext cx="5413" cy="692478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直線コネクタ 494">
            <a:extLst>
              <a:ext uri="{FF2B5EF4-FFF2-40B4-BE49-F238E27FC236}">
                <a16:creationId xmlns:a16="http://schemas.microsoft.com/office/drawing/2014/main" id="{78423B8B-2C31-734B-A268-8241BB05191F}"/>
              </a:ext>
            </a:extLst>
          </p:cNvPr>
          <p:cNvCxnSpPr>
            <a:cxnSpLocks/>
          </p:cNvCxnSpPr>
          <p:nvPr/>
        </p:nvCxnSpPr>
        <p:spPr>
          <a:xfrm flipH="1">
            <a:off x="7495003" y="4261812"/>
            <a:ext cx="3398422" cy="0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2" name="グループ化 301">
            <a:extLst>
              <a:ext uri="{FF2B5EF4-FFF2-40B4-BE49-F238E27FC236}">
                <a16:creationId xmlns:a16="http://schemas.microsoft.com/office/drawing/2014/main" id="{37EC9384-2855-2847-B1F7-68DF4310EABB}"/>
              </a:ext>
            </a:extLst>
          </p:cNvPr>
          <p:cNvGrpSpPr/>
          <p:nvPr/>
        </p:nvGrpSpPr>
        <p:grpSpPr>
          <a:xfrm>
            <a:off x="8822514" y="4166959"/>
            <a:ext cx="926217" cy="311760"/>
            <a:chOff x="8825831" y="3618946"/>
            <a:chExt cx="926217" cy="311760"/>
          </a:xfrm>
        </p:grpSpPr>
        <p:grpSp>
          <p:nvGrpSpPr>
            <p:cNvPr id="741" name="グループ化 740">
              <a:extLst>
                <a:ext uri="{FF2B5EF4-FFF2-40B4-BE49-F238E27FC236}">
                  <a16:creationId xmlns:a16="http://schemas.microsoft.com/office/drawing/2014/main" id="{43D6FEC5-93E9-924D-B306-E799AE665125}"/>
                </a:ext>
              </a:extLst>
            </p:cNvPr>
            <p:cNvGrpSpPr/>
            <p:nvPr/>
          </p:nvGrpSpPr>
          <p:grpSpPr>
            <a:xfrm>
              <a:off x="8963779" y="3618946"/>
              <a:ext cx="788269" cy="311760"/>
              <a:chOff x="4672475" y="2812645"/>
              <a:chExt cx="788269" cy="311760"/>
            </a:xfrm>
          </p:grpSpPr>
          <p:sp>
            <p:nvSpPr>
              <p:cNvPr id="742" name="テキスト ボックス 741">
                <a:extLst>
                  <a:ext uri="{FF2B5EF4-FFF2-40B4-BE49-F238E27FC236}">
                    <a16:creationId xmlns:a16="http://schemas.microsoft.com/office/drawing/2014/main" id="{5052E33F-1E10-E942-A631-7894ACF14A74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511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743" name="テキスト ボックス 742">
                <a:extLst>
                  <a:ext uri="{FF2B5EF4-FFF2-40B4-BE49-F238E27FC236}">
                    <a16:creationId xmlns:a16="http://schemas.microsoft.com/office/drawing/2014/main" id="{D3044233-5E38-064C-8205-03BC1E1A7410}"/>
                  </a:ext>
                </a:extLst>
              </p:cNvPr>
              <p:cNvSpPr txBox="1"/>
              <p:nvPr/>
            </p:nvSpPr>
            <p:spPr>
              <a:xfrm>
                <a:off x="5147311" y="2812645"/>
                <a:ext cx="31343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  <p:pic>
          <p:nvPicPr>
            <p:cNvPr id="755" name="グラフィックス 754">
              <a:extLst>
                <a:ext uri="{FF2B5EF4-FFF2-40B4-BE49-F238E27FC236}">
                  <a16:creationId xmlns:a16="http://schemas.microsoft.com/office/drawing/2014/main" id="{C0DD729B-94AB-3D42-8CE5-C7C900815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825831" y="3697981"/>
              <a:ext cx="164684" cy="179655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</p:grpSp>
      <p:grpSp>
        <p:nvGrpSpPr>
          <p:cNvPr id="759" name="グループ化 758">
            <a:extLst>
              <a:ext uri="{FF2B5EF4-FFF2-40B4-BE49-F238E27FC236}">
                <a16:creationId xmlns:a16="http://schemas.microsoft.com/office/drawing/2014/main" id="{5019E502-D8DA-D147-8527-F1DE54D42006}"/>
              </a:ext>
            </a:extLst>
          </p:cNvPr>
          <p:cNvGrpSpPr/>
          <p:nvPr/>
        </p:nvGrpSpPr>
        <p:grpSpPr>
          <a:xfrm>
            <a:off x="8836958" y="3868305"/>
            <a:ext cx="894235" cy="314935"/>
            <a:chOff x="8848288" y="3615771"/>
            <a:chExt cx="894235" cy="314935"/>
          </a:xfrm>
        </p:grpSpPr>
        <p:pic>
          <p:nvPicPr>
            <p:cNvPr id="760" name="グラフィックス 759">
              <a:extLst>
                <a:ext uri="{FF2B5EF4-FFF2-40B4-BE49-F238E27FC236}">
                  <a16:creationId xmlns:a16="http://schemas.microsoft.com/office/drawing/2014/main" id="{F2B13657-23A3-0647-8EE7-A3C12520F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8288" y="3726895"/>
              <a:ext cx="119770" cy="134741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761" name="グループ化 760">
              <a:extLst>
                <a:ext uri="{FF2B5EF4-FFF2-40B4-BE49-F238E27FC236}">
                  <a16:creationId xmlns:a16="http://schemas.microsoft.com/office/drawing/2014/main" id="{1E9F04E2-DD4D-3943-8D8C-4C513BEA6824}"/>
                </a:ext>
              </a:extLst>
            </p:cNvPr>
            <p:cNvGrpSpPr/>
            <p:nvPr/>
          </p:nvGrpSpPr>
          <p:grpSpPr>
            <a:xfrm>
              <a:off x="8963779" y="3615771"/>
              <a:ext cx="778744" cy="314935"/>
              <a:chOff x="4672475" y="2809470"/>
              <a:chExt cx="778744" cy="314935"/>
            </a:xfrm>
          </p:grpSpPr>
          <p:sp>
            <p:nvSpPr>
              <p:cNvPr id="762" name="テキスト ボックス 761">
                <a:extLst>
                  <a:ext uri="{FF2B5EF4-FFF2-40B4-BE49-F238E27FC236}">
                    <a16:creationId xmlns:a16="http://schemas.microsoft.com/office/drawing/2014/main" id="{AA7276CD-BF0B-1C45-BB08-810FB51CC100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111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763" name="テキスト ボックス 762">
                <a:extLst>
                  <a:ext uri="{FF2B5EF4-FFF2-40B4-BE49-F238E27FC236}">
                    <a16:creationId xmlns:a16="http://schemas.microsoft.com/office/drawing/2014/main" id="{90EC926C-3D6B-7841-ADEC-A7F3E7090051}"/>
                  </a:ext>
                </a:extLst>
              </p:cNvPr>
              <p:cNvSpPr txBox="1"/>
              <p:nvPr/>
            </p:nvSpPr>
            <p:spPr>
              <a:xfrm>
                <a:off x="5137786" y="2809470"/>
                <a:ext cx="31343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779" name="グループ化 778">
            <a:extLst>
              <a:ext uri="{FF2B5EF4-FFF2-40B4-BE49-F238E27FC236}">
                <a16:creationId xmlns:a16="http://schemas.microsoft.com/office/drawing/2014/main" id="{B4D9833B-EC47-8448-8F3F-A59607D8720F}"/>
              </a:ext>
            </a:extLst>
          </p:cNvPr>
          <p:cNvGrpSpPr/>
          <p:nvPr/>
        </p:nvGrpSpPr>
        <p:grpSpPr>
          <a:xfrm>
            <a:off x="8822514" y="4455884"/>
            <a:ext cx="926217" cy="311760"/>
            <a:chOff x="8825831" y="3618946"/>
            <a:chExt cx="926217" cy="311760"/>
          </a:xfrm>
        </p:grpSpPr>
        <p:grpSp>
          <p:nvGrpSpPr>
            <p:cNvPr id="780" name="グループ化 779">
              <a:extLst>
                <a:ext uri="{FF2B5EF4-FFF2-40B4-BE49-F238E27FC236}">
                  <a16:creationId xmlns:a16="http://schemas.microsoft.com/office/drawing/2014/main" id="{0B0D7FC5-CD1E-5A49-8D07-E86B385A6AB5}"/>
                </a:ext>
              </a:extLst>
            </p:cNvPr>
            <p:cNvGrpSpPr/>
            <p:nvPr/>
          </p:nvGrpSpPr>
          <p:grpSpPr>
            <a:xfrm>
              <a:off x="8963779" y="3618946"/>
              <a:ext cx="788269" cy="311760"/>
              <a:chOff x="4672475" y="2812645"/>
              <a:chExt cx="788269" cy="311760"/>
            </a:xfrm>
          </p:grpSpPr>
          <p:sp>
            <p:nvSpPr>
              <p:cNvPr id="782" name="テキスト ボックス 781">
                <a:extLst>
                  <a:ext uri="{FF2B5EF4-FFF2-40B4-BE49-F238E27FC236}">
                    <a16:creationId xmlns:a16="http://schemas.microsoft.com/office/drawing/2014/main" id="{F5A9FE4A-6968-4E42-80FF-6D5DAD505C4B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611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783" name="テキスト ボックス 782">
                <a:extLst>
                  <a:ext uri="{FF2B5EF4-FFF2-40B4-BE49-F238E27FC236}">
                    <a16:creationId xmlns:a16="http://schemas.microsoft.com/office/drawing/2014/main" id="{0DB2DC0D-A0A7-4A43-8FF2-96826052DC2F}"/>
                  </a:ext>
                </a:extLst>
              </p:cNvPr>
              <p:cNvSpPr txBox="1"/>
              <p:nvPr/>
            </p:nvSpPr>
            <p:spPr>
              <a:xfrm>
                <a:off x="5147311" y="2812645"/>
                <a:ext cx="31343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  <p:pic>
          <p:nvPicPr>
            <p:cNvPr id="781" name="グラフィックス 780">
              <a:extLst>
                <a:ext uri="{FF2B5EF4-FFF2-40B4-BE49-F238E27FC236}">
                  <a16:creationId xmlns:a16="http://schemas.microsoft.com/office/drawing/2014/main" id="{7D830C5A-0A96-9F42-81FD-B9155DE6D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825831" y="3697981"/>
              <a:ext cx="164684" cy="179655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</p:grpSp>
      <p:grpSp>
        <p:nvGrpSpPr>
          <p:cNvPr id="784" name="グループ化 783">
            <a:extLst>
              <a:ext uri="{FF2B5EF4-FFF2-40B4-BE49-F238E27FC236}">
                <a16:creationId xmlns:a16="http://schemas.microsoft.com/office/drawing/2014/main" id="{34E4DB30-9FA1-0A4E-8010-4A129242E493}"/>
              </a:ext>
            </a:extLst>
          </p:cNvPr>
          <p:cNvGrpSpPr/>
          <p:nvPr/>
        </p:nvGrpSpPr>
        <p:grpSpPr>
          <a:xfrm rot="16200000">
            <a:off x="6913967" y="1846424"/>
            <a:ext cx="786467" cy="314935"/>
            <a:chOff x="8848288" y="3615771"/>
            <a:chExt cx="786467" cy="314935"/>
          </a:xfrm>
        </p:grpSpPr>
        <p:pic>
          <p:nvPicPr>
            <p:cNvPr id="785" name="グラフィックス 784">
              <a:extLst>
                <a:ext uri="{FF2B5EF4-FFF2-40B4-BE49-F238E27FC236}">
                  <a16:creationId xmlns:a16="http://schemas.microsoft.com/office/drawing/2014/main" id="{798E7AD3-6E38-0C4A-A315-6D96197FB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8288" y="3726895"/>
              <a:ext cx="119770" cy="134741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786" name="グループ化 785">
              <a:extLst>
                <a:ext uri="{FF2B5EF4-FFF2-40B4-BE49-F238E27FC236}">
                  <a16:creationId xmlns:a16="http://schemas.microsoft.com/office/drawing/2014/main" id="{96B76B08-5847-354B-BF53-6D5643AF02B2}"/>
                </a:ext>
              </a:extLst>
            </p:cNvPr>
            <p:cNvGrpSpPr/>
            <p:nvPr/>
          </p:nvGrpSpPr>
          <p:grpSpPr>
            <a:xfrm>
              <a:off x="8963779" y="3615771"/>
              <a:ext cx="670976" cy="314935"/>
              <a:chOff x="4672475" y="2809470"/>
              <a:chExt cx="670976" cy="314935"/>
            </a:xfrm>
          </p:grpSpPr>
          <p:sp>
            <p:nvSpPr>
              <p:cNvPr id="787" name="テキスト ボックス 786">
                <a:extLst>
                  <a:ext uri="{FF2B5EF4-FFF2-40B4-BE49-F238E27FC236}">
                    <a16:creationId xmlns:a16="http://schemas.microsoft.com/office/drawing/2014/main" id="{948FCB11-6FD8-904A-8E21-05049492A1CD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109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788" name="テキスト ボックス 787">
                <a:extLst>
                  <a:ext uri="{FF2B5EF4-FFF2-40B4-BE49-F238E27FC236}">
                    <a16:creationId xmlns:a16="http://schemas.microsoft.com/office/drawing/2014/main" id="{E2C9F78E-8575-CB43-BD93-768A753E18B7}"/>
                  </a:ext>
                </a:extLst>
              </p:cNvPr>
              <p:cNvSpPr txBox="1"/>
              <p:nvPr/>
            </p:nvSpPr>
            <p:spPr>
              <a:xfrm>
                <a:off x="5137786" y="2809470"/>
                <a:ext cx="205665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789" name="グループ化 788">
            <a:extLst>
              <a:ext uri="{FF2B5EF4-FFF2-40B4-BE49-F238E27FC236}">
                <a16:creationId xmlns:a16="http://schemas.microsoft.com/office/drawing/2014/main" id="{9B2A65CB-0C70-7343-94D2-5C2563961EF4}"/>
              </a:ext>
            </a:extLst>
          </p:cNvPr>
          <p:cNvGrpSpPr/>
          <p:nvPr/>
        </p:nvGrpSpPr>
        <p:grpSpPr>
          <a:xfrm rot="16200000">
            <a:off x="10743186" y="1846424"/>
            <a:ext cx="786467" cy="314935"/>
            <a:chOff x="8848288" y="3615771"/>
            <a:chExt cx="786467" cy="314935"/>
          </a:xfrm>
        </p:grpSpPr>
        <p:pic>
          <p:nvPicPr>
            <p:cNvPr id="790" name="グラフィックス 789">
              <a:extLst>
                <a:ext uri="{FF2B5EF4-FFF2-40B4-BE49-F238E27FC236}">
                  <a16:creationId xmlns:a16="http://schemas.microsoft.com/office/drawing/2014/main" id="{C7217CE2-9C17-2043-8A71-8453DD1B6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8288" y="3726895"/>
              <a:ext cx="119770" cy="134741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791" name="グループ化 790">
              <a:extLst>
                <a:ext uri="{FF2B5EF4-FFF2-40B4-BE49-F238E27FC236}">
                  <a16:creationId xmlns:a16="http://schemas.microsoft.com/office/drawing/2014/main" id="{9D3173EC-0220-114E-AE98-FFC50FEFC44C}"/>
                </a:ext>
              </a:extLst>
            </p:cNvPr>
            <p:cNvGrpSpPr/>
            <p:nvPr/>
          </p:nvGrpSpPr>
          <p:grpSpPr>
            <a:xfrm>
              <a:off x="8963779" y="3615771"/>
              <a:ext cx="670976" cy="314935"/>
              <a:chOff x="4672475" y="2809470"/>
              <a:chExt cx="670976" cy="314935"/>
            </a:xfrm>
          </p:grpSpPr>
          <p:sp>
            <p:nvSpPr>
              <p:cNvPr id="792" name="テキスト ボックス 791">
                <a:extLst>
                  <a:ext uri="{FF2B5EF4-FFF2-40B4-BE49-F238E27FC236}">
                    <a16:creationId xmlns:a16="http://schemas.microsoft.com/office/drawing/2014/main" id="{CA31D567-C578-4740-8214-CE063824CDC3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110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793" name="テキスト ボックス 792">
                <a:extLst>
                  <a:ext uri="{FF2B5EF4-FFF2-40B4-BE49-F238E27FC236}">
                    <a16:creationId xmlns:a16="http://schemas.microsoft.com/office/drawing/2014/main" id="{94E51796-A8AF-E249-BDE8-90C1424BC2D8}"/>
                  </a:ext>
                </a:extLst>
              </p:cNvPr>
              <p:cNvSpPr txBox="1"/>
              <p:nvPr/>
            </p:nvSpPr>
            <p:spPr>
              <a:xfrm>
                <a:off x="5137786" y="2809470"/>
                <a:ext cx="205665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pic>
        <p:nvPicPr>
          <p:cNvPr id="482" name="グラフィックス 481">
            <a:extLst>
              <a:ext uri="{FF2B5EF4-FFF2-40B4-BE49-F238E27FC236}">
                <a16:creationId xmlns:a16="http://schemas.microsoft.com/office/drawing/2014/main" id="{B6E8F4AB-C2FC-DB48-A38E-49E1F87915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58554" y="3940328"/>
            <a:ext cx="903982" cy="739622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553" name="グループ化 552">
            <a:extLst>
              <a:ext uri="{FF2B5EF4-FFF2-40B4-BE49-F238E27FC236}">
                <a16:creationId xmlns:a16="http://schemas.microsoft.com/office/drawing/2014/main" id="{B28ED6C9-BFE9-294A-83D3-9F7530ED01A7}"/>
              </a:ext>
            </a:extLst>
          </p:cNvPr>
          <p:cNvGrpSpPr/>
          <p:nvPr/>
        </p:nvGrpSpPr>
        <p:grpSpPr>
          <a:xfrm rot="9219014">
            <a:off x="6486113" y="4533217"/>
            <a:ext cx="579658" cy="161583"/>
            <a:chOff x="1840615" y="5448085"/>
            <a:chExt cx="579658" cy="161583"/>
          </a:xfrm>
        </p:grpSpPr>
        <p:sp>
          <p:nvSpPr>
            <p:cNvPr id="554" name="テキスト ボックス 553">
              <a:extLst>
                <a:ext uri="{FF2B5EF4-FFF2-40B4-BE49-F238E27FC236}">
                  <a16:creationId xmlns:a16="http://schemas.microsoft.com/office/drawing/2014/main" id="{C6C6FF75-58EF-8944-80D7-B1AF392443F3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774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55" name="テキスト ボックス 554">
              <a:extLst>
                <a:ext uri="{FF2B5EF4-FFF2-40B4-BE49-F238E27FC236}">
                  <a16:creationId xmlns:a16="http://schemas.microsoft.com/office/drawing/2014/main" id="{32E45B9F-66EA-4C4C-A1B8-8D56C984EAE4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56" name="グループ化 555">
            <a:extLst>
              <a:ext uri="{FF2B5EF4-FFF2-40B4-BE49-F238E27FC236}">
                <a16:creationId xmlns:a16="http://schemas.microsoft.com/office/drawing/2014/main" id="{A7904FB9-7B45-B74A-8D2A-91CB7F91E0E5}"/>
              </a:ext>
            </a:extLst>
          </p:cNvPr>
          <p:cNvGrpSpPr/>
          <p:nvPr/>
        </p:nvGrpSpPr>
        <p:grpSpPr>
          <a:xfrm rot="16200000">
            <a:off x="6784093" y="3704629"/>
            <a:ext cx="578580" cy="161583"/>
            <a:chOff x="1840615" y="5451260"/>
            <a:chExt cx="578580" cy="161583"/>
          </a:xfrm>
        </p:grpSpPr>
        <p:sp>
          <p:nvSpPr>
            <p:cNvPr id="557" name="テキスト ボックス 556">
              <a:extLst>
                <a:ext uri="{FF2B5EF4-FFF2-40B4-BE49-F238E27FC236}">
                  <a16:creationId xmlns:a16="http://schemas.microsoft.com/office/drawing/2014/main" id="{4EC63B93-5F18-294A-AB08-124481108274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0-1-0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58" name="テキスト ボックス 557">
              <a:extLst>
                <a:ext uri="{FF2B5EF4-FFF2-40B4-BE49-F238E27FC236}">
                  <a16:creationId xmlns:a16="http://schemas.microsoft.com/office/drawing/2014/main" id="{0F6B900E-81D0-E049-9CC3-32C79652C652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65" name="グループ化 564">
            <a:extLst>
              <a:ext uri="{FF2B5EF4-FFF2-40B4-BE49-F238E27FC236}">
                <a16:creationId xmlns:a16="http://schemas.microsoft.com/office/drawing/2014/main" id="{C841AAF8-2339-9A4D-A0BD-98A30FAD2272}"/>
              </a:ext>
            </a:extLst>
          </p:cNvPr>
          <p:cNvGrpSpPr/>
          <p:nvPr/>
        </p:nvGrpSpPr>
        <p:grpSpPr>
          <a:xfrm rot="975589">
            <a:off x="7587864" y="4480653"/>
            <a:ext cx="550931" cy="161583"/>
            <a:chOff x="1840615" y="5451261"/>
            <a:chExt cx="550931" cy="161583"/>
          </a:xfrm>
        </p:grpSpPr>
        <p:sp>
          <p:nvSpPr>
            <p:cNvPr id="566" name="テキスト ボックス 565">
              <a:extLst>
                <a:ext uri="{FF2B5EF4-FFF2-40B4-BE49-F238E27FC236}">
                  <a16:creationId xmlns:a16="http://schemas.microsoft.com/office/drawing/2014/main" id="{F4EBB449-0765-A642-B98E-0E649037ED7E}"/>
                </a:ext>
              </a:extLst>
            </p:cNvPr>
            <p:cNvSpPr txBox="1"/>
            <p:nvPr/>
          </p:nvSpPr>
          <p:spPr>
            <a:xfrm>
              <a:off x="1982527" y="5451261"/>
              <a:ext cx="40901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0-1-2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67" name="テキスト ボックス 566">
              <a:extLst>
                <a:ext uri="{FF2B5EF4-FFF2-40B4-BE49-F238E27FC236}">
                  <a16:creationId xmlns:a16="http://schemas.microsoft.com/office/drawing/2014/main" id="{C8CA06C6-1A30-BF4F-BE29-6FFBEA8602BE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13" name="グループ化 612">
            <a:extLst>
              <a:ext uri="{FF2B5EF4-FFF2-40B4-BE49-F238E27FC236}">
                <a16:creationId xmlns:a16="http://schemas.microsoft.com/office/drawing/2014/main" id="{EAC6F6E3-6E3E-FF49-85D4-C42D81368121}"/>
              </a:ext>
            </a:extLst>
          </p:cNvPr>
          <p:cNvGrpSpPr/>
          <p:nvPr/>
        </p:nvGrpSpPr>
        <p:grpSpPr>
          <a:xfrm>
            <a:off x="7643235" y="4186649"/>
            <a:ext cx="624706" cy="161583"/>
            <a:chOff x="1840615" y="5451260"/>
            <a:chExt cx="624706" cy="161583"/>
          </a:xfrm>
        </p:grpSpPr>
        <p:sp>
          <p:nvSpPr>
            <p:cNvPr id="614" name="テキスト ボックス 613">
              <a:extLst>
                <a:ext uri="{FF2B5EF4-FFF2-40B4-BE49-F238E27FC236}">
                  <a16:creationId xmlns:a16="http://schemas.microsoft.com/office/drawing/2014/main" id="{504CF428-660A-1440-B1D2-4A8E8029A266}"/>
                </a:ext>
              </a:extLst>
            </p:cNvPr>
            <p:cNvSpPr txBox="1"/>
            <p:nvPr/>
          </p:nvSpPr>
          <p:spPr>
            <a:xfrm>
              <a:off x="1982528" y="5451260"/>
              <a:ext cx="482793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0-1-49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15" name="テキスト ボックス 614">
              <a:extLst>
                <a:ext uri="{FF2B5EF4-FFF2-40B4-BE49-F238E27FC236}">
                  <a16:creationId xmlns:a16="http://schemas.microsoft.com/office/drawing/2014/main" id="{67F8BDC4-A90A-0940-8FC9-8E222476030A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50" name="グループ化 549">
            <a:extLst>
              <a:ext uri="{FF2B5EF4-FFF2-40B4-BE49-F238E27FC236}">
                <a16:creationId xmlns:a16="http://schemas.microsoft.com/office/drawing/2014/main" id="{F0E06982-F2BE-C441-87A1-3D521B0F4E82}"/>
              </a:ext>
            </a:extLst>
          </p:cNvPr>
          <p:cNvGrpSpPr/>
          <p:nvPr/>
        </p:nvGrpSpPr>
        <p:grpSpPr>
          <a:xfrm rot="9417873">
            <a:off x="6351014" y="4389541"/>
            <a:ext cx="661754" cy="161583"/>
            <a:chOff x="1840615" y="5448085"/>
            <a:chExt cx="661754" cy="161583"/>
          </a:xfrm>
        </p:grpSpPr>
        <p:sp>
          <p:nvSpPr>
            <p:cNvPr id="551" name="テキスト ボックス 550">
              <a:extLst>
                <a:ext uri="{FF2B5EF4-FFF2-40B4-BE49-F238E27FC236}">
                  <a16:creationId xmlns:a16="http://schemas.microsoft.com/office/drawing/2014/main" id="{662B58C3-3857-0C40-9042-548D6671E496}"/>
                </a:ext>
              </a:extLst>
            </p:cNvPr>
            <p:cNvSpPr txBox="1"/>
            <p:nvPr/>
          </p:nvSpPr>
          <p:spPr>
            <a:xfrm rot="10800000">
              <a:off x="1982527" y="5448085"/>
              <a:ext cx="51984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0-1-52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52" name="テキスト ボックス 551">
              <a:extLst>
                <a:ext uri="{FF2B5EF4-FFF2-40B4-BE49-F238E27FC236}">
                  <a16:creationId xmlns:a16="http://schemas.microsoft.com/office/drawing/2014/main" id="{B1E03E08-EF9C-BE4A-8DF8-81D086045283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59" name="グループ化 558">
            <a:extLst>
              <a:ext uri="{FF2B5EF4-FFF2-40B4-BE49-F238E27FC236}">
                <a16:creationId xmlns:a16="http://schemas.microsoft.com/office/drawing/2014/main" id="{16030484-B6F9-DC47-BD91-777680137B93}"/>
              </a:ext>
            </a:extLst>
          </p:cNvPr>
          <p:cNvGrpSpPr/>
          <p:nvPr/>
        </p:nvGrpSpPr>
        <p:grpSpPr>
          <a:xfrm rot="16200000">
            <a:off x="7017537" y="3665321"/>
            <a:ext cx="627934" cy="161583"/>
            <a:chOff x="1840615" y="5451262"/>
            <a:chExt cx="627934" cy="161583"/>
          </a:xfrm>
        </p:grpSpPr>
        <p:sp>
          <p:nvSpPr>
            <p:cNvPr id="560" name="テキスト ボックス 559">
              <a:extLst>
                <a:ext uri="{FF2B5EF4-FFF2-40B4-BE49-F238E27FC236}">
                  <a16:creationId xmlns:a16="http://schemas.microsoft.com/office/drawing/2014/main" id="{E260DB41-069A-0F45-B18F-084859CBCB26}"/>
                </a:ext>
              </a:extLst>
            </p:cNvPr>
            <p:cNvSpPr txBox="1"/>
            <p:nvPr/>
          </p:nvSpPr>
          <p:spPr>
            <a:xfrm>
              <a:off x="1982527" y="5451262"/>
              <a:ext cx="48602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0-1-48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61" name="テキスト ボックス 560">
              <a:extLst>
                <a:ext uri="{FF2B5EF4-FFF2-40B4-BE49-F238E27FC236}">
                  <a16:creationId xmlns:a16="http://schemas.microsoft.com/office/drawing/2014/main" id="{1209601F-A35F-964E-8CE1-F73A5314B6A3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62" name="グループ化 561">
            <a:extLst>
              <a:ext uri="{FF2B5EF4-FFF2-40B4-BE49-F238E27FC236}">
                <a16:creationId xmlns:a16="http://schemas.microsoft.com/office/drawing/2014/main" id="{C357ECB0-A4A6-4349-B5CE-6382A94C77EC}"/>
              </a:ext>
            </a:extLst>
          </p:cNvPr>
          <p:cNvGrpSpPr/>
          <p:nvPr/>
        </p:nvGrpSpPr>
        <p:grpSpPr>
          <a:xfrm rot="18065274">
            <a:off x="7441594" y="3790215"/>
            <a:ext cx="627934" cy="161583"/>
            <a:chOff x="1840615" y="5451262"/>
            <a:chExt cx="627934" cy="161583"/>
          </a:xfrm>
        </p:grpSpPr>
        <p:sp>
          <p:nvSpPr>
            <p:cNvPr id="563" name="テキスト ボックス 562">
              <a:extLst>
                <a:ext uri="{FF2B5EF4-FFF2-40B4-BE49-F238E27FC236}">
                  <a16:creationId xmlns:a16="http://schemas.microsoft.com/office/drawing/2014/main" id="{AFCC80CE-0386-714E-852E-A33DE9941EFA}"/>
                </a:ext>
              </a:extLst>
            </p:cNvPr>
            <p:cNvSpPr txBox="1"/>
            <p:nvPr/>
          </p:nvSpPr>
          <p:spPr>
            <a:xfrm>
              <a:off x="1982527" y="5451262"/>
              <a:ext cx="48602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0-1-50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64" name="テキスト ボックス 563">
              <a:extLst>
                <a:ext uri="{FF2B5EF4-FFF2-40B4-BE49-F238E27FC236}">
                  <a16:creationId xmlns:a16="http://schemas.microsoft.com/office/drawing/2014/main" id="{F31FA8A8-3165-2E43-9C17-296A699B85BD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68" name="グループ化 567">
            <a:extLst>
              <a:ext uri="{FF2B5EF4-FFF2-40B4-BE49-F238E27FC236}">
                <a16:creationId xmlns:a16="http://schemas.microsoft.com/office/drawing/2014/main" id="{90201748-2DC3-D647-A577-34469191AD35}"/>
              </a:ext>
            </a:extLst>
          </p:cNvPr>
          <p:cNvGrpSpPr/>
          <p:nvPr/>
        </p:nvGrpSpPr>
        <p:grpSpPr>
          <a:xfrm rot="4022697">
            <a:off x="7292277" y="4736701"/>
            <a:ext cx="619231" cy="161583"/>
            <a:chOff x="1840615" y="5451262"/>
            <a:chExt cx="619231" cy="161583"/>
          </a:xfrm>
        </p:grpSpPr>
        <p:sp>
          <p:nvSpPr>
            <p:cNvPr id="569" name="テキスト ボックス 568">
              <a:extLst>
                <a:ext uri="{FF2B5EF4-FFF2-40B4-BE49-F238E27FC236}">
                  <a16:creationId xmlns:a16="http://schemas.microsoft.com/office/drawing/2014/main" id="{9B48F050-F466-F644-899F-48E4AFE58ABF}"/>
                </a:ext>
              </a:extLst>
            </p:cNvPr>
            <p:cNvSpPr txBox="1"/>
            <p:nvPr/>
          </p:nvSpPr>
          <p:spPr>
            <a:xfrm>
              <a:off x="1982527" y="5451262"/>
              <a:ext cx="47731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0-1-51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70" name="テキスト ボックス 569">
              <a:extLst>
                <a:ext uri="{FF2B5EF4-FFF2-40B4-BE49-F238E27FC236}">
                  <a16:creationId xmlns:a16="http://schemas.microsoft.com/office/drawing/2014/main" id="{94C4D8D1-1E17-224D-8760-DE13C585D611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pic>
        <p:nvPicPr>
          <p:cNvPr id="799" name="グラフィックス 798">
            <a:extLst>
              <a:ext uri="{FF2B5EF4-FFF2-40B4-BE49-F238E27FC236}">
                <a16:creationId xmlns:a16="http://schemas.microsoft.com/office/drawing/2014/main" id="{E1856121-B52D-3C4F-B1D5-1B21969D57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20929" y="3940328"/>
            <a:ext cx="903982" cy="739622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604" name="グループ化 603">
            <a:extLst>
              <a:ext uri="{FF2B5EF4-FFF2-40B4-BE49-F238E27FC236}">
                <a16:creationId xmlns:a16="http://schemas.microsoft.com/office/drawing/2014/main" id="{A894D318-870B-E840-BDA3-548AE402AEA6}"/>
              </a:ext>
            </a:extLst>
          </p:cNvPr>
          <p:cNvGrpSpPr/>
          <p:nvPr/>
        </p:nvGrpSpPr>
        <p:grpSpPr>
          <a:xfrm rot="9759715">
            <a:off x="9919641" y="4509910"/>
            <a:ext cx="869620" cy="161583"/>
            <a:chOff x="1840615" y="5448085"/>
            <a:chExt cx="869620" cy="161583"/>
          </a:xfrm>
        </p:grpSpPr>
        <p:sp>
          <p:nvSpPr>
            <p:cNvPr id="605" name="テキスト ボックス 604">
              <a:extLst>
                <a:ext uri="{FF2B5EF4-FFF2-40B4-BE49-F238E27FC236}">
                  <a16:creationId xmlns:a16="http://schemas.microsoft.com/office/drawing/2014/main" id="{BF6FDBA6-D5AD-844D-9512-A80D252F3E14}"/>
                </a:ext>
              </a:extLst>
            </p:cNvPr>
            <p:cNvSpPr txBox="1"/>
            <p:nvPr/>
          </p:nvSpPr>
          <p:spPr>
            <a:xfrm rot="10800000">
              <a:off x="1982527" y="5448085"/>
              <a:ext cx="727708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0-0-0-5:2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06" name="テキスト ボックス 605">
              <a:extLst>
                <a:ext uri="{FF2B5EF4-FFF2-40B4-BE49-F238E27FC236}">
                  <a16:creationId xmlns:a16="http://schemas.microsoft.com/office/drawing/2014/main" id="{91E1678B-CABD-6E49-B1E6-9B8601DDCD89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07" name="グループ化 606">
            <a:extLst>
              <a:ext uri="{FF2B5EF4-FFF2-40B4-BE49-F238E27FC236}">
                <a16:creationId xmlns:a16="http://schemas.microsoft.com/office/drawing/2014/main" id="{F45A5989-1F10-5742-885D-B73452AD8090}"/>
              </a:ext>
            </a:extLst>
          </p:cNvPr>
          <p:cNvGrpSpPr/>
          <p:nvPr/>
        </p:nvGrpSpPr>
        <p:grpSpPr>
          <a:xfrm rot="3938227">
            <a:off x="10982274" y="4795688"/>
            <a:ext cx="725655" cy="161583"/>
            <a:chOff x="1840615" y="5451260"/>
            <a:chExt cx="725655" cy="161583"/>
          </a:xfrm>
        </p:grpSpPr>
        <p:sp>
          <p:nvSpPr>
            <p:cNvPr id="608" name="テキスト ボックス 607">
              <a:extLst>
                <a:ext uri="{FF2B5EF4-FFF2-40B4-BE49-F238E27FC236}">
                  <a16:creationId xmlns:a16="http://schemas.microsoft.com/office/drawing/2014/main" id="{2620B2FE-EBD0-0B4E-9321-8EC3884A130E}"/>
                </a:ext>
              </a:extLst>
            </p:cNvPr>
            <p:cNvSpPr txBox="1"/>
            <p:nvPr/>
          </p:nvSpPr>
          <p:spPr>
            <a:xfrm>
              <a:off x="1982527" y="5451260"/>
              <a:ext cx="583743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0-0-0-4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09" name="テキスト ボックス 608">
              <a:extLst>
                <a:ext uri="{FF2B5EF4-FFF2-40B4-BE49-F238E27FC236}">
                  <a16:creationId xmlns:a16="http://schemas.microsoft.com/office/drawing/2014/main" id="{4CD83EB3-08AC-5046-989C-423288686E10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10" name="グループ化 609">
            <a:extLst>
              <a:ext uri="{FF2B5EF4-FFF2-40B4-BE49-F238E27FC236}">
                <a16:creationId xmlns:a16="http://schemas.microsoft.com/office/drawing/2014/main" id="{CB90E44B-E0ED-3143-BC7C-6D07E8667FBF}"/>
              </a:ext>
            </a:extLst>
          </p:cNvPr>
          <p:cNvGrpSpPr/>
          <p:nvPr/>
        </p:nvGrpSpPr>
        <p:grpSpPr>
          <a:xfrm rot="10800000">
            <a:off x="10014222" y="4184080"/>
            <a:ext cx="733506" cy="161583"/>
            <a:chOff x="1840615" y="5448085"/>
            <a:chExt cx="733506" cy="161583"/>
          </a:xfrm>
        </p:grpSpPr>
        <p:sp>
          <p:nvSpPr>
            <p:cNvPr id="611" name="テキスト ボックス 610">
              <a:extLst>
                <a:ext uri="{FF2B5EF4-FFF2-40B4-BE49-F238E27FC236}">
                  <a16:creationId xmlns:a16="http://schemas.microsoft.com/office/drawing/2014/main" id="{7F51E11F-A460-7642-9B92-3646C3CDD7CA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591593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12" name="テキスト ボックス 611">
              <a:extLst>
                <a:ext uri="{FF2B5EF4-FFF2-40B4-BE49-F238E27FC236}">
                  <a16:creationId xmlns:a16="http://schemas.microsoft.com/office/drawing/2014/main" id="{7BD5DA7B-B3EA-AF4F-8815-F995E2F0E0CD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16" name="グループ化 615">
            <a:extLst>
              <a:ext uri="{FF2B5EF4-FFF2-40B4-BE49-F238E27FC236}">
                <a16:creationId xmlns:a16="http://schemas.microsoft.com/office/drawing/2014/main" id="{CD01E91D-F55C-754A-BBB4-363E63B731E2}"/>
              </a:ext>
            </a:extLst>
          </p:cNvPr>
          <p:cNvGrpSpPr/>
          <p:nvPr/>
        </p:nvGrpSpPr>
        <p:grpSpPr>
          <a:xfrm rot="16200000">
            <a:off x="10770759" y="3610985"/>
            <a:ext cx="733845" cy="161583"/>
            <a:chOff x="1840615" y="5451263"/>
            <a:chExt cx="733845" cy="161583"/>
          </a:xfrm>
        </p:grpSpPr>
        <p:sp>
          <p:nvSpPr>
            <p:cNvPr id="617" name="テキスト ボックス 616">
              <a:extLst>
                <a:ext uri="{FF2B5EF4-FFF2-40B4-BE49-F238E27FC236}">
                  <a16:creationId xmlns:a16="http://schemas.microsoft.com/office/drawing/2014/main" id="{AF005809-E9C9-C04D-B0F2-C97B3D47A1AB}"/>
                </a:ext>
              </a:extLst>
            </p:cNvPr>
            <p:cNvSpPr txBox="1"/>
            <p:nvPr/>
          </p:nvSpPr>
          <p:spPr>
            <a:xfrm>
              <a:off x="1982528" y="5451263"/>
              <a:ext cx="59193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0-0-0-0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18" name="テキスト ボックス 617">
              <a:extLst>
                <a:ext uri="{FF2B5EF4-FFF2-40B4-BE49-F238E27FC236}">
                  <a16:creationId xmlns:a16="http://schemas.microsoft.com/office/drawing/2014/main" id="{E73C37EF-2C61-B445-BDB9-6DFBDD5CDFD7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19" name="グループ化 618">
            <a:extLst>
              <a:ext uri="{FF2B5EF4-FFF2-40B4-BE49-F238E27FC236}">
                <a16:creationId xmlns:a16="http://schemas.microsoft.com/office/drawing/2014/main" id="{752AB2E5-DDCE-5848-8822-D2207652F624}"/>
              </a:ext>
            </a:extLst>
          </p:cNvPr>
          <p:cNvGrpSpPr/>
          <p:nvPr/>
        </p:nvGrpSpPr>
        <p:grpSpPr>
          <a:xfrm rot="16200000">
            <a:off x="10970550" y="3607064"/>
            <a:ext cx="861475" cy="161583"/>
            <a:chOff x="1840615" y="5451267"/>
            <a:chExt cx="861475" cy="161583"/>
          </a:xfrm>
        </p:grpSpPr>
        <p:sp>
          <p:nvSpPr>
            <p:cNvPr id="620" name="テキスト ボックス 619">
              <a:extLst>
                <a:ext uri="{FF2B5EF4-FFF2-40B4-BE49-F238E27FC236}">
                  <a16:creationId xmlns:a16="http://schemas.microsoft.com/office/drawing/2014/main" id="{BA6C94A2-9DB5-8042-8AB8-588F84DDD067}"/>
                </a:ext>
              </a:extLst>
            </p:cNvPr>
            <p:cNvSpPr txBox="1"/>
            <p:nvPr/>
          </p:nvSpPr>
          <p:spPr>
            <a:xfrm>
              <a:off x="1982528" y="5451267"/>
              <a:ext cx="71956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0-0-0-5:1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21" name="テキスト ボックス 620">
              <a:extLst>
                <a:ext uri="{FF2B5EF4-FFF2-40B4-BE49-F238E27FC236}">
                  <a16:creationId xmlns:a16="http://schemas.microsoft.com/office/drawing/2014/main" id="{AD9702AB-0F7F-6641-AE80-828E02230B69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22" name="グループ化 621">
            <a:extLst>
              <a:ext uri="{FF2B5EF4-FFF2-40B4-BE49-F238E27FC236}">
                <a16:creationId xmlns:a16="http://schemas.microsoft.com/office/drawing/2014/main" id="{914AFAD9-D150-624A-9064-9A71B6A02A8A}"/>
              </a:ext>
            </a:extLst>
          </p:cNvPr>
          <p:cNvGrpSpPr/>
          <p:nvPr/>
        </p:nvGrpSpPr>
        <p:grpSpPr>
          <a:xfrm rot="1310266">
            <a:off x="11322198" y="4556706"/>
            <a:ext cx="861475" cy="161583"/>
            <a:chOff x="1840615" y="5451267"/>
            <a:chExt cx="861475" cy="161583"/>
          </a:xfrm>
        </p:grpSpPr>
        <p:sp>
          <p:nvSpPr>
            <p:cNvPr id="623" name="テキスト ボックス 622">
              <a:extLst>
                <a:ext uri="{FF2B5EF4-FFF2-40B4-BE49-F238E27FC236}">
                  <a16:creationId xmlns:a16="http://schemas.microsoft.com/office/drawing/2014/main" id="{0917181E-9109-2044-8D2C-7EE378FBC2A9}"/>
                </a:ext>
              </a:extLst>
            </p:cNvPr>
            <p:cNvSpPr txBox="1"/>
            <p:nvPr/>
          </p:nvSpPr>
          <p:spPr>
            <a:xfrm>
              <a:off x="1982528" y="5451267"/>
              <a:ext cx="71956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0-0-0-5:3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24" name="テキスト ボックス 623">
              <a:extLst>
                <a:ext uri="{FF2B5EF4-FFF2-40B4-BE49-F238E27FC236}">
                  <a16:creationId xmlns:a16="http://schemas.microsoft.com/office/drawing/2014/main" id="{1B92B23C-93D4-A445-8C06-B190815BCA22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00" name="グループ化 699">
            <a:extLst>
              <a:ext uri="{FF2B5EF4-FFF2-40B4-BE49-F238E27FC236}">
                <a16:creationId xmlns:a16="http://schemas.microsoft.com/office/drawing/2014/main" id="{1CE6734E-241C-BC41-B0A4-38934C3DA18E}"/>
              </a:ext>
            </a:extLst>
          </p:cNvPr>
          <p:cNvGrpSpPr/>
          <p:nvPr/>
        </p:nvGrpSpPr>
        <p:grpSpPr>
          <a:xfrm rot="14175047">
            <a:off x="10305142" y="3748861"/>
            <a:ext cx="718900" cy="161583"/>
            <a:chOff x="1840615" y="5448085"/>
            <a:chExt cx="718900" cy="161583"/>
          </a:xfrm>
        </p:grpSpPr>
        <p:sp>
          <p:nvSpPr>
            <p:cNvPr id="701" name="テキスト ボックス 700">
              <a:extLst>
                <a:ext uri="{FF2B5EF4-FFF2-40B4-BE49-F238E27FC236}">
                  <a16:creationId xmlns:a16="http://schemas.microsoft.com/office/drawing/2014/main" id="{FFFAD248-5A46-8542-BDF6-6E1BEEE2CD2F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57698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0-0-0-3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02" name="テキスト ボックス 701">
              <a:extLst>
                <a:ext uri="{FF2B5EF4-FFF2-40B4-BE49-F238E27FC236}">
                  <a16:creationId xmlns:a16="http://schemas.microsoft.com/office/drawing/2014/main" id="{0A1B1B10-4BB0-4340-9968-D4DB6D7E3E7F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03" name="グループ化 702">
            <a:extLst>
              <a:ext uri="{FF2B5EF4-FFF2-40B4-BE49-F238E27FC236}">
                <a16:creationId xmlns:a16="http://schemas.microsoft.com/office/drawing/2014/main" id="{657AB712-2530-7D41-83B4-D2B3A5DE925C}"/>
              </a:ext>
            </a:extLst>
          </p:cNvPr>
          <p:cNvGrpSpPr/>
          <p:nvPr/>
        </p:nvGrpSpPr>
        <p:grpSpPr>
          <a:xfrm rot="6831446">
            <a:off x="10450225" y="4805343"/>
            <a:ext cx="718900" cy="161583"/>
            <a:chOff x="1840615" y="5448085"/>
            <a:chExt cx="718900" cy="161583"/>
          </a:xfrm>
        </p:grpSpPr>
        <p:sp>
          <p:nvSpPr>
            <p:cNvPr id="704" name="テキスト ボックス 703">
              <a:extLst>
                <a:ext uri="{FF2B5EF4-FFF2-40B4-BE49-F238E27FC236}">
                  <a16:creationId xmlns:a16="http://schemas.microsoft.com/office/drawing/2014/main" id="{713FDA5D-B392-5547-A4A8-2F26090BC28B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57698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0-0-0-2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05" name="テキスト ボックス 704">
              <a:extLst>
                <a:ext uri="{FF2B5EF4-FFF2-40B4-BE49-F238E27FC236}">
                  <a16:creationId xmlns:a16="http://schemas.microsoft.com/office/drawing/2014/main" id="{C0E7F59D-D16F-4049-9723-F89C5AFF7377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pic>
        <p:nvPicPr>
          <p:cNvPr id="801" name="グラフィックス 800">
            <a:extLst>
              <a:ext uri="{FF2B5EF4-FFF2-40B4-BE49-F238E27FC236}">
                <a16:creationId xmlns:a16="http://schemas.microsoft.com/office/drawing/2014/main" id="{360E3001-EFFB-F84F-B0F3-89878C67A9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94307" y="1733385"/>
            <a:ext cx="605563" cy="495461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02" name="グラフィックス 801">
            <a:extLst>
              <a:ext uri="{FF2B5EF4-FFF2-40B4-BE49-F238E27FC236}">
                <a16:creationId xmlns:a16="http://schemas.microsoft.com/office/drawing/2014/main" id="{359D9A82-99D9-2944-B88D-4F2022B28E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46857" y="1733385"/>
            <a:ext cx="605563" cy="495461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303" name="グループ化 302">
            <a:extLst>
              <a:ext uri="{FF2B5EF4-FFF2-40B4-BE49-F238E27FC236}">
                <a16:creationId xmlns:a16="http://schemas.microsoft.com/office/drawing/2014/main" id="{C2DEA860-8D0E-844C-848B-B7B374D73C89}"/>
              </a:ext>
            </a:extLst>
          </p:cNvPr>
          <p:cNvGrpSpPr/>
          <p:nvPr/>
        </p:nvGrpSpPr>
        <p:grpSpPr>
          <a:xfrm>
            <a:off x="7685475" y="1597634"/>
            <a:ext cx="989653" cy="171714"/>
            <a:chOff x="7685475" y="1597634"/>
            <a:chExt cx="989653" cy="171714"/>
          </a:xfrm>
        </p:grpSpPr>
        <p:pic>
          <p:nvPicPr>
            <p:cNvPr id="804" name="グラフィックス 803">
              <a:extLst>
                <a:ext uri="{FF2B5EF4-FFF2-40B4-BE49-F238E27FC236}">
                  <a16:creationId xmlns:a16="http://schemas.microsoft.com/office/drawing/2014/main" id="{A58EC520-D413-3D4F-AD39-C4D111C6B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85475" y="1600309"/>
              <a:ext cx="191321" cy="166364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05" name="テキスト ボックス 804">
              <a:extLst>
                <a:ext uri="{FF2B5EF4-FFF2-40B4-BE49-F238E27FC236}">
                  <a16:creationId xmlns:a16="http://schemas.microsoft.com/office/drawing/2014/main" id="{02EB374E-5F51-484B-982C-318399CA2044}"/>
                </a:ext>
              </a:extLst>
            </p:cNvPr>
            <p:cNvSpPr txBox="1"/>
            <p:nvPr/>
          </p:nvSpPr>
          <p:spPr>
            <a:xfrm>
              <a:off x="7898723" y="1597634"/>
              <a:ext cx="776405" cy="1717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2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th7440-1</a:t>
              </a:r>
            </a:p>
          </p:txBody>
        </p:sp>
      </p:grpSp>
      <p:grpSp>
        <p:nvGrpSpPr>
          <p:cNvPr id="806" name="グループ化 805">
            <a:extLst>
              <a:ext uri="{FF2B5EF4-FFF2-40B4-BE49-F238E27FC236}">
                <a16:creationId xmlns:a16="http://schemas.microsoft.com/office/drawing/2014/main" id="{A0FD2347-D7A0-E34E-9698-D06FAAF02218}"/>
              </a:ext>
            </a:extLst>
          </p:cNvPr>
          <p:cNvGrpSpPr/>
          <p:nvPr/>
        </p:nvGrpSpPr>
        <p:grpSpPr>
          <a:xfrm>
            <a:off x="9383614" y="1597604"/>
            <a:ext cx="989653" cy="171714"/>
            <a:chOff x="7685475" y="1597634"/>
            <a:chExt cx="989653" cy="171714"/>
          </a:xfrm>
        </p:grpSpPr>
        <p:pic>
          <p:nvPicPr>
            <p:cNvPr id="807" name="グラフィックス 806">
              <a:extLst>
                <a:ext uri="{FF2B5EF4-FFF2-40B4-BE49-F238E27FC236}">
                  <a16:creationId xmlns:a16="http://schemas.microsoft.com/office/drawing/2014/main" id="{2E6C3254-B479-1E4C-9C53-7C379A21A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85475" y="1600309"/>
              <a:ext cx="191321" cy="166364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08" name="テキスト ボックス 807">
              <a:extLst>
                <a:ext uri="{FF2B5EF4-FFF2-40B4-BE49-F238E27FC236}">
                  <a16:creationId xmlns:a16="http://schemas.microsoft.com/office/drawing/2014/main" id="{51700BF0-984F-A74D-9FF2-9F64C6DE475C}"/>
                </a:ext>
              </a:extLst>
            </p:cNvPr>
            <p:cNvSpPr txBox="1"/>
            <p:nvPr/>
          </p:nvSpPr>
          <p:spPr>
            <a:xfrm>
              <a:off x="7898723" y="1597634"/>
              <a:ext cx="776405" cy="1717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2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th7440-2</a:t>
              </a:r>
            </a:p>
          </p:txBody>
        </p:sp>
      </p:grpSp>
      <p:grpSp>
        <p:nvGrpSpPr>
          <p:cNvPr id="304" name="グループ化 303">
            <a:extLst>
              <a:ext uri="{FF2B5EF4-FFF2-40B4-BE49-F238E27FC236}">
                <a16:creationId xmlns:a16="http://schemas.microsoft.com/office/drawing/2014/main" id="{6EED1CD6-A062-AB4F-83D8-020760B536FC}"/>
              </a:ext>
            </a:extLst>
          </p:cNvPr>
          <p:cNvGrpSpPr/>
          <p:nvPr/>
        </p:nvGrpSpPr>
        <p:grpSpPr>
          <a:xfrm>
            <a:off x="8311454" y="3469082"/>
            <a:ext cx="466489" cy="165619"/>
            <a:chOff x="8285281" y="6882032"/>
            <a:chExt cx="466489" cy="165619"/>
          </a:xfrm>
        </p:grpSpPr>
        <p:pic>
          <p:nvPicPr>
            <p:cNvPr id="810" name="グラフィックス 809">
              <a:extLst>
                <a:ext uri="{FF2B5EF4-FFF2-40B4-BE49-F238E27FC236}">
                  <a16:creationId xmlns:a16="http://schemas.microsoft.com/office/drawing/2014/main" id="{94189697-EB6F-EA44-9A14-4BC0DCE50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5283" y="6882032"/>
              <a:ext cx="206484" cy="14912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11" name="テキスト ボックス 810">
              <a:extLst>
                <a:ext uri="{FF2B5EF4-FFF2-40B4-BE49-F238E27FC236}">
                  <a16:creationId xmlns:a16="http://schemas.microsoft.com/office/drawing/2014/main" id="{38315981-0173-A04F-85CD-3B71305B8264}"/>
                </a:ext>
              </a:extLst>
            </p:cNvPr>
            <p:cNvSpPr txBox="1"/>
            <p:nvPr/>
          </p:nvSpPr>
          <p:spPr>
            <a:xfrm>
              <a:off x="8285281" y="6893763"/>
              <a:ext cx="4664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12.161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812" name="グループ化 811">
            <a:extLst>
              <a:ext uri="{FF2B5EF4-FFF2-40B4-BE49-F238E27FC236}">
                <a16:creationId xmlns:a16="http://schemas.microsoft.com/office/drawing/2014/main" id="{8FBF6709-2432-EA4C-B157-CF941BE73049}"/>
              </a:ext>
            </a:extLst>
          </p:cNvPr>
          <p:cNvGrpSpPr/>
          <p:nvPr/>
        </p:nvGrpSpPr>
        <p:grpSpPr>
          <a:xfrm>
            <a:off x="9468890" y="3469082"/>
            <a:ext cx="466489" cy="165619"/>
            <a:chOff x="8285281" y="6882032"/>
            <a:chExt cx="466489" cy="165619"/>
          </a:xfrm>
        </p:grpSpPr>
        <p:pic>
          <p:nvPicPr>
            <p:cNvPr id="813" name="グラフィックス 812">
              <a:extLst>
                <a:ext uri="{FF2B5EF4-FFF2-40B4-BE49-F238E27FC236}">
                  <a16:creationId xmlns:a16="http://schemas.microsoft.com/office/drawing/2014/main" id="{F171C306-A00A-A84F-8FB3-4FEA337A6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5283" y="6882032"/>
              <a:ext cx="206484" cy="14912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14" name="テキスト ボックス 813">
              <a:extLst>
                <a:ext uri="{FF2B5EF4-FFF2-40B4-BE49-F238E27FC236}">
                  <a16:creationId xmlns:a16="http://schemas.microsoft.com/office/drawing/2014/main" id="{6710200D-4C04-B64F-8B97-B74894632C85}"/>
                </a:ext>
              </a:extLst>
            </p:cNvPr>
            <p:cNvSpPr txBox="1"/>
            <p:nvPr/>
          </p:nvSpPr>
          <p:spPr>
            <a:xfrm>
              <a:off x="8285281" y="6893763"/>
              <a:ext cx="4664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12.181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815" name="グループ化 814">
            <a:extLst>
              <a:ext uri="{FF2B5EF4-FFF2-40B4-BE49-F238E27FC236}">
                <a16:creationId xmlns:a16="http://schemas.microsoft.com/office/drawing/2014/main" id="{98872B8F-3321-224A-8D17-4CE689F98451}"/>
              </a:ext>
            </a:extLst>
          </p:cNvPr>
          <p:cNvGrpSpPr/>
          <p:nvPr/>
        </p:nvGrpSpPr>
        <p:grpSpPr>
          <a:xfrm>
            <a:off x="8588368" y="1572434"/>
            <a:ext cx="466489" cy="165619"/>
            <a:chOff x="8285281" y="6882032"/>
            <a:chExt cx="466489" cy="165619"/>
          </a:xfrm>
        </p:grpSpPr>
        <p:pic>
          <p:nvPicPr>
            <p:cNvPr id="816" name="グラフィックス 815">
              <a:extLst>
                <a:ext uri="{FF2B5EF4-FFF2-40B4-BE49-F238E27FC236}">
                  <a16:creationId xmlns:a16="http://schemas.microsoft.com/office/drawing/2014/main" id="{EB1F8528-1A4C-BD4B-82D5-7DDAF229D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5283" y="6882032"/>
              <a:ext cx="206484" cy="14912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17" name="テキスト ボックス 816">
              <a:extLst>
                <a:ext uri="{FF2B5EF4-FFF2-40B4-BE49-F238E27FC236}">
                  <a16:creationId xmlns:a16="http://schemas.microsoft.com/office/drawing/2014/main" id="{4989950F-4F8B-694C-BBF8-2670AEDDC3EF}"/>
                </a:ext>
              </a:extLst>
            </p:cNvPr>
            <p:cNvSpPr txBox="1"/>
            <p:nvPr/>
          </p:nvSpPr>
          <p:spPr>
            <a:xfrm>
              <a:off x="8285281" y="6893763"/>
              <a:ext cx="4664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0.18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818" name="グループ化 817">
            <a:extLst>
              <a:ext uri="{FF2B5EF4-FFF2-40B4-BE49-F238E27FC236}">
                <a16:creationId xmlns:a16="http://schemas.microsoft.com/office/drawing/2014/main" id="{7B8F5B79-4002-4640-9506-09583EE5D25C}"/>
              </a:ext>
            </a:extLst>
          </p:cNvPr>
          <p:cNvGrpSpPr/>
          <p:nvPr/>
        </p:nvGrpSpPr>
        <p:grpSpPr>
          <a:xfrm>
            <a:off x="10262229" y="1581692"/>
            <a:ext cx="466489" cy="165619"/>
            <a:chOff x="8285281" y="6882032"/>
            <a:chExt cx="466489" cy="165619"/>
          </a:xfrm>
        </p:grpSpPr>
        <p:pic>
          <p:nvPicPr>
            <p:cNvPr id="819" name="グラフィックス 818">
              <a:extLst>
                <a:ext uri="{FF2B5EF4-FFF2-40B4-BE49-F238E27FC236}">
                  <a16:creationId xmlns:a16="http://schemas.microsoft.com/office/drawing/2014/main" id="{7C764247-3CAE-CD4E-AF25-5D9C704F0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5283" y="6882032"/>
              <a:ext cx="206484" cy="14912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20" name="テキスト ボックス 819">
              <a:extLst>
                <a:ext uri="{FF2B5EF4-FFF2-40B4-BE49-F238E27FC236}">
                  <a16:creationId xmlns:a16="http://schemas.microsoft.com/office/drawing/2014/main" id="{95B9AE91-B351-C64C-AFB1-1F4FC8A669F4}"/>
                </a:ext>
              </a:extLst>
            </p:cNvPr>
            <p:cNvSpPr txBox="1"/>
            <p:nvPr/>
          </p:nvSpPr>
          <p:spPr>
            <a:xfrm>
              <a:off x="8285281" y="6893763"/>
              <a:ext cx="4664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0.19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824" name="グループ化 823">
            <a:extLst>
              <a:ext uri="{FF2B5EF4-FFF2-40B4-BE49-F238E27FC236}">
                <a16:creationId xmlns:a16="http://schemas.microsoft.com/office/drawing/2014/main" id="{A0D8A7C7-1CE3-A84B-9773-7181077E1CF2}"/>
              </a:ext>
            </a:extLst>
          </p:cNvPr>
          <p:cNvGrpSpPr/>
          <p:nvPr/>
        </p:nvGrpSpPr>
        <p:grpSpPr>
          <a:xfrm>
            <a:off x="8207981" y="3276247"/>
            <a:ext cx="772725" cy="171714"/>
            <a:chOff x="7685475" y="1597634"/>
            <a:chExt cx="772725" cy="171714"/>
          </a:xfrm>
        </p:grpSpPr>
        <p:pic>
          <p:nvPicPr>
            <p:cNvPr id="825" name="グラフィックス 824">
              <a:extLst>
                <a:ext uri="{FF2B5EF4-FFF2-40B4-BE49-F238E27FC236}">
                  <a16:creationId xmlns:a16="http://schemas.microsoft.com/office/drawing/2014/main" id="{9614B1F3-540B-E846-BA62-6A5A79F18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85475" y="1600309"/>
              <a:ext cx="191321" cy="166364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26" name="テキスト ボックス 825">
              <a:extLst>
                <a:ext uri="{FF2B5EF4-FFF2-40B4-BE49-F238E27FC236}">
                  <a16:creationId xmlns:a16="http://schemas.microsoft.com/office/drawing/2014/main" id="{8F7453BF-2263-D14A-9132-FA7934BE5617}"/>
                </a:ext>
              </a:extLst>
            </p:cNvPr>
            <p:cNvSpPr txBox="1"/>
            <p:nvPr/>
          </p:nvSpPr>
          <p:spPr>
            <a:xfrm>
              <a:off x="7898723" y="1597634"/>
              <a:ext cx="559477" cy="1717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2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pa5280</a:t>
              </a:r>
            </a:p>
          </p:txBody>
        </p:sp>
      </p:grpSp>
      <p:grpSp>
        <p:nvGrpSpPr>
          <p:cNvPr id="827" name="グループ化 826">
            <a:extLst>
              <a:ext uri="{FF2B5EF4-FFF2-40B4-BE49-F238E27FC236}">
                <a16:creationId xmlns:a16="http://schemas.microsoft.com/office/drawing/2014/main" id="{5008C36A-55A0-6E4B-8752-6D004041106C}"/>
              </a:ext>
            </a:extLst>
          </p:cNvPr>
          <p:cNvGrpSpPr/>
          <p:nvPr/>
        </p:nvGrpSpPr>
        <p:grpSpPr>
          <a:xfrm>
            <a:off x="9249382" y="3288947"/>
            <a:ext cx="890338" cy="171714"/>
            <a:chOff x="7685475" y="1597634"/>
            <a:chExt cx="890338" cy="171714"/>
          </a:xfrm>
        </p:grpSpPr>
        <p:pic>
          <p:nvPicPr>
            <p:cNvPr id="828" name="グラフィックス 827">
              <a:extLst>
                <a:ext uri="{FF2B5EF4-FFF2-40B4-BE49-F238E27FC236}">
                  <a16:creationId xmlns:a16="http://schemas.microsoft.com/office/drawing/2014/main" id="{64617787-45E3-7D46-98DF-3FE40154E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85475" y="1600309"/>
              <a:ext cx="191321" cy="166364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29" name="テキスト ボックス 828">
              <a:extLst>
                <a:ext uri="{FF2B5EF4-FFF2-40B4-BE49-F238E27FC236}">
                  <a16:creationId xmlns:a16="http://schemas.microsoft.com/office/drawing/2014/main" id="{5F5F6D1F-10CB-A944-B91B-AFEFD3D94751}"/>
                </a:ext>
              </a:extLst>
            </p:cNvPr>
            <p:cNvSpPr txBox="1"/>
            <p:nvPr/>
          </p:nvSpPr>
          <p:spPr>
            <a:xfrm>
              <a:off x="7898723" y="1597634"/>
              <a:ext cx="677090" cy="1717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2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fg4401f</a:t>
              </a:r>
            </a:p>
          </p:txBody>
        </p:sp>
      </p:grpSp>
      <p:pic>
        <p:nvPicPr>
          <p:cNvPr id="830" name="グラフィックス 829">
            <a:extLst>
              <a:ext uri="{FF2B5EF4-FFF2-40B4-BE49-F238E27FC236}">
                <a16:creationId xmlns:a16="http://schemas.microsoft.com/office/drawing/2014/main" id="{B9A4688C-831F-7A41-9601-4A8B924988C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101099" y="2518532"/>
            <a:ext cx="698985" cy="539567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31" name="グラフィックス 830">
            <a:extLst>
              <a:ext uri="{FF2B5EF4-FFF2-40B4-BE49-F238E27FC236}">
                <a16:creationId xmlns:a16="http://schemas.microsoft.com/office/drawing/2014/main" id="{8C89038F-A6B7-D34E-ADB1-34A21577CB8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99699" y="2518532"/>
            <a:ext cx="698985" cy="539567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305" name="グループ化 304">
            <a:extLst>
              <a:ext uri="{FF2B5EF4-FFF2-40B4-BE49-F238E27FC236}">
                <a16:creationId xmlns:a16="http://schemas.microsoft.com/office/drawing/2014/main" id="{993A4A63-7CD3-9646-BD45-92CF59232090}"/>
              </a:ext>
            </a:extLst>
          </p:cNvPr>
          <p:cNvGrpSpPr/>
          <p:nvPr/>
        </p:nvGrpSpPr>
        <p:grpSpPr>
          <a:xfrm>
            <a:off x="8724456" y="-8428"/>
            <a:ext cx="947596" cy="228973"/>
            <a:chOff x="8724456" y="-8428"/>
            <a:chExt cx="947596" cy="228973"/>
          </a:xfrm>
        </p:grpSpPr>
        <p:pic>
          <p:nvPicPr>
            <p:cNvPr id="493" name="グラフィックス 492">
              <a:extLst>
                <a:ext uri="{FF2B5EF4-FFF2-40B4-BE49-F238E27FC236}">
                  <a16:creationId xmlns:a16="http://schemas.microsoft.com/office/drawing/2014/main" id="{C1B79900-E5ED-6849-A326-BC11DC474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724456" y="3063"/>
              <a:ext cx="249356" cy="20599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94" name="テキスト ボックス 493">
              <a:extLst>
                <a:ext uri="{FF2B5EF4-FFF2-40B4-BE49-F238E27FC236}">
                  <a16:creationId xmlns:a16="http://schemas.microsoft.com/office/drawing/2014/main" id="{2D882F1E-0B06-A345-95B2-C9E66269CBD3}"/>
                </a:ext>
              </a:extLst>
            </p:cNvPr>
            <p:cNvSpPr txBox="1"/>
            <p:nvPr/>
          </p:nvSpPr>
          <p:spPr>
            <a:xfrm>
              <a:off x="9015177" y="-8428"/>
              <a:ext cx="656875" cy="2289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6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c8201</a:t>
              </a:r>
            </a:p>
          </p:txBody>
        </p:sp>
      </p:grpSp>
      <p:grpSp>
        <p:nvGrpSpPr>
          <p:cNvPr id="832" name="グループ化 831">
            <a:extLst>
              <a:ext uri="{FF2B5EF4-FFF2-40B4-BE49-F238E27FC236}">
                <a16:creationId xmlns:a16="http://schemas.microsoft.com/office/drawing/2014/main" id="{A8CF9DD9-BAD0-7C46-B8F7-0B27A9FBB250}"/>
              </a:ext>
            </a:extLst>
          </p:cNvPr>
          <p:cNvGrpSpPr/>
          <p:nvPr/>
        </p:nvGrpSpPr>
        <p:grpSpPr>
          <a:xfrm>
            <a:off x="10454831" y="134565"/>
            <a:ext cx="1530789" cy="228973"/>
            <a:chOff x="8724456" y="-8428"/>
            <a:chExt cx="1530789" cy="228973"/>
          </a:xfrm>
        </p:grpSpPr>
        <p:pic>
          <p:nvPicPr>
            <p:cNvPr id="833" name="グラフィックス 832">
              <a:extLst>
                <a:ext uri="{FF2B5EF4-FFF2-40B4-BE49-F238E27FC236}">
                  <a16:creationId xmlns:a16="http://schemas.microsoft.com/office/drawing/2014/main" id="{303BAC36-027E-564C-ADD4-98DAAC6BF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724456" y="3063"/>
              <a:ext cx="249356" cy="20599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34" name="テキスト ボックス 833">
              <a:extLst>
                <a:ext uri="{FF2B5EF4-FFF2-40B4-BE49-F238E27FC236}">
                  <a16:creationId xmlns:a16="http://schemas.microsoft.com/office/drawing/2014/main" id="{9236146F-466C-0F43-9A65-7234EB90FA53}"/>
                </a:ext>
              </a:extLst>
            </p:cNvPr>
            <p:cNvSpPr txBox="1"/>
            <p:nvPr/>
          </p:nvSpPr>
          <p:spPr>
            <a:xfrm>
              <a:off x="9015177" y="-8428"/>
              <a:ext cx="1240068" cy="2289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6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ne8000-m14</a:t>
              </a:r>
            </a:p>
          </p:txBody>
        </p:sp>
      </p:grpSp>
      <p:grpSp>
        <p:nvGrpSpPr>
          <p:cNvPr id="835" name="グループ化 834">
            <a:extLst>
              <a:ext uri="{FF2B5EF4-FFF2-40B4-BE49-F238E27FC236}">
                <a16:creationId xmlns:a16="http://schemas.microsoft.com/office/drawing/2014/main" id="{D4B87278-977F-1947-A2F9-F7BD9009228C}"/>
              </a:ext>
            </a:extLst>
          </p:cNvPr>
          <p:cNvGrpSpPr/>
          <p:nvPr/>
        </p:nvGrpSpPr>
        <p:grpSpPr>
          <a:xfrm>
            <a:off x="6640517" y="129468"/>
            <a:ext cx="1168843" cy="228973"/>
            <a:chOff x="8724456" y="-8428"/>
            <a:chExt cx="1168843" cy="228973"/>
          </a:xfrm>
        </p:grpSpPr>
        <p:pic>
          <p:nvPicPr>
            <p:cNvPr id="836" name="グラフィックス 835">
              <a:extLst>
                <a:ext uri="{FF2B5EF4-FFF2-40B4-BE49-F238E27FC236}">
                  <a16:creationId xmlns:a16="http://schemas.microsoft.com/office/drawing/2014/main" id="{70B84262-EA39-6E41-A5DA-F25DB05AA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724456" y="3063"/>
              <a:ext cx="249356" cy="20599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37" name="テキスト ボックス 836">
              <a:extLst>
                <a:ext uri="{FF2B5EF4-FFF2-40B4-BE49-F238E27FC236}">
                  <a16:creationId xmlns:a16="http://schemas.microsoft.com/office/drawing/2014/main" id="{45594AD0-0AEA-904B-86B5-1A88DB315F3A}"/>
                </a:ext>
              </a:extLst>
            </p:cNvPr>
            <p:cNvSpPr txBox="1"/>
            <p:nvPr/>
          </p:nvSpPr>
          <p:spPr>
            <a:xfrm>
              <a:off x="9015177" y="-8428"/>
              <a:ext cx="878122" cy="2289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6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asr9904</a:t>
              </a:r>
            </a:p>
          </p:txBody>
        </p:sp>
      </p:grpSp>
      <p:grpSp>
        <p:nvGrpSpPr>
          <p:cNvPr id="838" name="グループ化 837">
            <a:extLst>
              <a:ext uri="{FF2B5EF4-FFF2-40B4-BE49-F238E27FC236}">
                <a16:creationId xmlns:a16="http://schemas.microsoft.com/office/drawing/2014/main" id="{799DF28E-6033-1A46-99DE-767A2C09B2DB}"/>
              </a:ext>
            </a:extLst>
          </p:cNvPr>
          <p:cNvGrpSpPr/>
          <p:nvPr/>
        </p:nvGrpSpPr>
        <p:grpSpPr>
          <a:xfrm>
            <a:off x="11459134" y="3614516"/>
            <a:ext cx="817531" cy="228973"/>
            <a:chOff x="8724456" y="-8428"/>
            <a:chExt cx="817531" cy="228973"/>
          </a:xfrm>
        </p:grpSpPr>
        <p:pic>
          <p:nvPicPr>
            <p:cNvPr id="839" name="グラフィックス 838">
              <a:extLst>
                <a:ext uri="{FF2B5EF4-FFF2-40B4-BE49-F238E27FC236}">
                  <a16:creationId xmlns:a16="http://schemas.microsoft.com/office/drawing/2014/main" id="{B7527716-2193-DB42-98B9-821B6248D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724456" y="3063"/>
              <a:ext cx="249356" cy="20599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40" name="テキスト ボックス 839">
              <a:extLst>
                <a:ext uri="{FF2B5EF4-FFF2-40B4-BE49-F238E27FC236}">
                  <a16:creationId xmlns:a16="http://schemas.microsoft.com/office/drawing/2014/main" id="{AD85FC07-EE2C-C344-8BA1-D8A8EF39FF2A}"/>
                </a:ext>
              </a:extLst>
            </p:cNvPr>
            <p:cNvSpPr txBox="1"/>
            <p:nvPr/>
          </p:nvSpPr>
          <p:spPr>
            <a:xfrm>
              <a:off x="9015177" y="-8428"/>
              <a:ext cx="526810" cy="2289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6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ncs5</a:t>
              </a:r>
            </a:p>
          </p:txBody>
        </p:sp>
      </p:grpSp>
      <p:sp>
        <p:nvSpPr>
          <p:cNvPr id="843" name="テキスト ボックス 842">
            <a:extLst>
              <a:ext uri="{FF2B5EF4-FFF2-40B4-BE49-F238E27FC236}">
                <a16:creationId xmlns:a16="http://schemas.microsoft.com/office/drawing/2014/main" id="{0C3F5B4E-A91F-2140-AF64-B85E4C2F2CD1}"/>
              </a:ext>
            </a:extLst>
          </p:cNvPr>
          <p:cNvSpPr txBox="1"/>
          <p:nvPr/>
        </p:nvSpPr>
        <p:spPr>
          <a:xfrm>
            <a:off x="6101413" y="3595466"/>
            <a:ext cx="866094" cy="2289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3000"/>
              </a:lnSpc>
            </a:pPr>
            <a:r>
              <a:rPr lang="en-US" altLang="ja-JP" sz="16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rPr>
              <a:t>000-f1a</a:t>
            </a:r>
          </a:p>
        </p:txBody>
      </p:sp>
      <p:grpSp>
        <p:nvGrpSpPr>
          <p:cNvPr id="306" name="グループ化 305">
            <a:extLst>
              <a:ext uri="{FF2B5EF4-FFF2-40B4-BE49-F238E27FC236}">
                <a16:creationId xmlns:a16="http://schemas.microsoft.com/office/drawing/2014/main" id="{614EF979-8E73-3A40-BBF0-CD35E4AB9593}"/>
              </a:ext>
            </a:extLst>
          </p:cNvPr>
          <p:cNvGrpSpPr/>
          <p:nvPr/>
        </p:nvGrpSpPr>
        <p:grpSpPr>
          <a:xfrm>
            <a:off x="8152522" y="5658316"/>
            <a:ext cx="2174143" cy="236155"/>
            <a:chOff x="8146508" y="5557424"/>
            <a:chExt cx="2174143" cy="236155"/>
          </a:xfrm>
        </p:grpSpPr>
        <p:pic>
          <p:nvPicPr>
            <p:cNvPr id="850" name="グラフィックス 849">
              <a:extLst>
                <a:ext uri="{FF2B5EF4-FFF2-40B4-BE49-F238E27FC236}">
                  <a16:creationId xmlns:a16="http://schemas.microsoft.com/office/drawing/2014/main" id="{AC51CC47-6F48-9F4D-87D5-305CF8564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146508" y="5559821"/>
              <a:ext cx="304422" cy="231361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51" name="テキスト ボックス 850">
              <a:extLst>
                <a:ext uri="{FF2B5EF4-FFF2-40B4-BE49-F238E27FC236}">
                  <a16:creationId xmlns:a16="http://schemas.microsoft.com/office/drawing/2014/main" id="{F681FE47-4E4A-1D44-8D16-F4A21FE6ED02}"/>
                </a:ext>
              </a:extLst>
            </p:cNvPr>
            <p:cNvSpPr txBox="1"/>
            <p:nvPr/>
          </p:nvSpPr>
          <p:spPr>
            <a:xfrm>
              <a:off x="8477453" y="5557424"/>
              <a:ext cx="1843198" cy="2361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6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cat9500.pod4-2</a:t>
              </a:r>
            </a:p>
          </p:txBody>
        </p:sp>
      </p:grpSp>
      <p:grpSp>
        <p:nvGrpSpPr>
          <p:cNvPr id="854" name="グループ化 853">
            <a:extLst>
              <a:ext uri="{FF2B5EF4-FFF2-40B4-BE49-F238E27FC236}">
                <a16:creationId xmlns:a16="http://schemas.microsoft.com/office/drawing/2014/main" id="{DB83DB2B-72CD-D949-B6DC-CF0D0708EEB0}"/>
              </a:ext>
            </a:extLst>
          </p:cNvPr>
          <p:cNvGrpSpPr/>
          <p:nvPr/>
        </p:nvGrpSpPr>
        <p:grpSpPr>
          <a:xfrm>
            <a:off x="8990339" y="5892282"/>
            <a:ext cx="466489" cy="165619"/>
            <a:chOff x="8285281" y="6882032"/>
            <a:chExt cx="466489" cy="165619"/>
          </a:xfrm>
        </p:grpSpPr>
        <p:pic>
          <p:nvPicPr>
            <p:cNvPr id="855" name="グラフィックス 854">
              <a:extLst>
                <a:ext uri="{FF2B5EF4-FFF2-40B4-BE49-F238E27FC236}">
                  <a16:creationId xmlns:a16="http://schemas.microsoft.com/office/drawing/2014/main" id="{7DC34373-1BCA-1346-9E3A-48FA10C23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5283" y="6882032"/>
              <a:ext cx="206484" cy="14912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56" name="テキスト ボックス 855">
              <a:extLst>
                <a:ext uri="{FF2B5EF4-FFF2-40B4-BE49-F238E27FC236}">
                  <a16:creationId xmlns:a16="http://schemas.microsoft.com/office/drawing/2014/main" id="{C01687A3-BFF2-BD4F-9547-6A84206C6C55}"/>
                </a:ext>
              </a:extLst>
            </p:cNvPr>
            <p:cNvSpPr txBox="1"/>
            <p:nvPr/>
          </p:nvSpPr>
          <p:spPr>
            <a:xfrm>
              <a:off x="8285281" y="6893763"/>
              <a:ext cx="4664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1.1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863" name="グループ化 862">
            <a:extLst>
              <a:ext uri="{FF2B5EF4-FFF2-40B4-BE49-F238E27FC236}">
                <a16:creationId xmlns:a16="http://schemas.microsoft.com/office/drawing/2014/main" id="{2EF33B04-7C8D-C145-A3DA-ED1CD0F69B50}"/>
              </a:ext>
            </a:extLst>
          </p:cNvPr>
          <p:cNvGrpSpPr/>
          <p:nvPr/>
        </p:nvGrpSpPr>
        <p:grpSpPr>
          <a:xfrm>
            <a:off x="8497088" y="5356134"/>
            <a:ext cx="1305774" cy="186077"/>
            <a:chOff x="5802094" y="3211622"/>
            <a:chExt cx="1305774" cy="186077"/>
          </a:xfrm>
        </p:grpSpPr>
        <p:pic>
          <p:nvPicPr>
            <p:cNvPr id="864" name="グラフィックス 863">
              <a:extLst>
                <a:ext uri="{FF2B5EF4-FFF2-40B4-BE49-F238E27FC236}">
                  <a16:creationId xmlns:a16="http://schemas.microsoft.com/office/drawing/2014/main" id="{5E71FBC0-B8EC-9C4A-BBCD-2E0135B05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802094" y="3217434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65" name="テキスト ボックス 864">
              <a:extLst>
                <a:ext uri="{FF2B5EF4-FFF2-40B4-BE49-F238E27FC236}">
                  <a16:creationId xmlns:a16="http://schemas.microsoft.com/office/drawing/2014/main" id="{C6B67583-2BF3-DE4A-8EA6-45CF2996E16F}"/>
                </a:ext>
              </a:extLst>
            </p:cNvPr>
            <p:cNvSpPr txBox="1"/>
            <p:nvPr/>
          </p:nvSpPr>
          <p:spPr>
            <a:xfrm>
              <a:off x="6050180" y="3211622"/>
              <a:ext cx="1057688" cy="186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dcwdm2108h</a:t>
              </a:r>
            </a:p>
          </p:txBody>
        </p:sp>
      </p:grp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E8155F9-03E8-6E48-920A-0045FC67184A}"/>
              </a:ext>
            </a:extLst>
          </p:cNvPr>
          <p:cNvSpPr txBox="1"/>
          <p:nvPr/>
        </p:nvSpPr>
        <p:spPr>
          <a:xfrm>
            <a:off x="5022688" y="1448349"/>
            <a:ext cx="2184852" cy="892552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rgbClr val="FF0000"/>
                </a:solidFill>
                <a:effectLst>
                  <a:glow rad="215900">
                    <a:schemeClr val="bg1"/>
                  </a:glo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example 2</a:t>
            </a:r>
          </a:p>
          <a:p>
            <a:pPr algn="ctr"/>
            <a:r>
              <a:rPr kumimoji="1" lang="en-US" altLang="ja-JP" sz="1600" b="1" dirty="0">
                <a:solidFill>
                  <a:srgbClr val="FF0000"/>
                </a:solidFill>
                <a:effectLst>
                  <a:glow rad="215900">
                    <a:schemeClr val="bg1"/>
                  </a:glo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kumimoji="1" lang="en-US" altLang="ja-JP" sz="1600" b="1" dirty="0" err="1">
                <a:solidFill>
                  <a:srgbClr val="FF0000"/>
                </a:solidFill>
                <a:effectLst>
                  <a:glow rad="215900">
                    <a:schemeClr val="bg1"/>
                  </a:glo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ShowNet</a:t>
            </a:r>
            <a:r>
              <a:rPr lang="en-US" altLang="ja-JP" sz="1600" b="1" dirty="0">
                <a:solidFill>
                  <a:srgbClr val="FF0000"/>
                </a:solidFill>
                <a:effectLst>
                  <a:glow rad="215900">
                    <a:schemeClr val="bg1"/>
                  </a:glo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 2021 </a:t>
            </a:r>
            <a:r>
              <a:rPr kumimoji="1" lang="en-US" altLang="ja-JP" sz="1600" b="1" dirty="0">
                <a:solidFill>
                  <a:srgbClr val="FF0000"/>
                </a:solidFill>
                <a:effectLst>
                  <a:glow rad="215900">
                    <a:schemeClr val="bg1"/>
                  </a:glo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backbone</a:t>
            </a:r>
          </a:p>
        </p:txBody>
      </p:sp>
      <p:grpSp>
        <p:nvGrpSpPr>
          <p:cNvPr id="318" name="グループ化 317">
            <a:extLst>
              <a:ext uri="{FF2B5EF4-FFF2-40B4-BE49-F238E27FC236}">
                <a16:creationId xmlns:a16="http://schemas.microsoft.com/office/drawing/2014/main" id="{404B3E15-DE65-2943-9242-1D0A9C060AB5}"/>
              </a:ext>
            </a:extLst>
          </p:cNvPr>
          <p:cNvGrpSpPr/>
          <p:nvPr/>
        </p:nvGrpSpPr>
        <p:grpSpPr>
          <a:xfrm>
            <a:off x="6400193" y="3770451"/>
            <a:ext cx="504968" cy="507143"/>
            <a:chOff x="6400193" y="3770451"/>
            <a:chExt cx="504968" cy="507143"/>
          </a:xfrm>
        </p:grpSpPr>
        <p:grpSp>
          <p:nvGrpSpPr>
            <p:cNvPr id="317" name="グループ化 316">
              <a:extLst>
                <a:ext uri="{FF2B5EF4-FFF2-40B4-BE49-F238E27FC236}">
                  <a16:creationId xmlns:a16="http://schemas.microsoft.com/office/drawing/2014/main" id="{24A1FDBA-D318-9449-9295-86937B7E5406}"/>
                </a:ext>
              </a:extLst>
            </p:cNvPr>
            <p:cNvGrpSpPr/>
            <p:nvPr/>
          </p:nvGrpSpPr>
          <p:grpSpPr>
            <a:xfrm>
              <a:off x="6400193" y="3770451"/>
              <a:ext cx="504968" cy="507143"/>
              <a:chOff x="6269827" y="5105497"/>
              <a:chExt cx="402822" cy="404557"/>
            </a:xfrm>
          </p:grpSpPr>
          <p:sp>
            <p:nvSpPr>
              <p:cNvPr id="905" name="円/楕円 904">
                <a:extLst>
                  <a:ext uri="{FF2B5EF4-FFF2-40B4-BE49-F238E27FC236}">
                    <a16:creationId xmlns:a16="http://schemas.microsoft.com/office/drawing/2014/main" id="{52995DC8-F8E8-A048-A10D-667AEA033667}"/>
                  </a:ext>
                </a:extLst>
              </p:cNvPr>
              <p:cNvSpPr/>
              <p:nvPr/>
            </p:nvSpPr>
            <p:spPr>
              <a:xfrm>
                <a:off x="6269827" y="5105497"/>
                <a:ext cx="402822" cy="404557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906" name="グラフィックス 905">
                <a:extLst>
                  <a:ext uri="{FF2B5EF4-FFF2-40B4-BE49-F238E27FC236}">
                    <a16:creationId xmlns:a16="http://schemas.microsoft.com/office/drawing/2014/main" id="{03C02BEF-0F51-6B47-A939-B426882B0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6290392" y="5130948"/>
                <a:ext cx="361692" cy="353654"/>
              </a:xfrm>
              <a:prstGeom prst="rect">
                <a:avLst/>
              </a:prstGeom>
              <a:effectLst>
                <a:glow rad="25400">
                  <a:schemeClr val="bg1">
                    <a:alpha val="80000"/>
                  </a:schemeClr>
                </a:glow>
              </a:effectLst>
            </p:spPr>
          </p:pic>
        </p:grpSp>
        <p:sp>
          <p:nvSpPr>
            <p:cNvPr id="907" name="テキスト ボックス 906">
              <a:extLst>
                <a:ext uri="{FF2B5EF4-FFF2-40B4-BE49-F238E27FC236}">
                  <a16:creationId xmlns:a16="http://schemas.microsoft.com/office/drawing/2014/main" id="{B8657250-D01C-884B-83B9-0424D933853B}"/>
                </a:ext>
              </a:extLst>
            </p:cNvPr>
            <p:cNvSpPr txBox="1"/>
            <p:nvPr/>
          </p:nvSpPr>
          <p:spPr>
            <a:xfrm>
              <a:off x="6430619" y="3903504"/>
              <a:ext cx="378412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7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.8</a:t>
              </a:r>
              <a:endParaRPr kumimoji="1" lang="ja-JP" altLang="en-US" sz="17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908" name="グループ化 907">
            <a:extLst>
              <a:ext uri="{FF2B5EF4-FFF2-40B4-BE49-F238E27FC236}">
                <a16:creationId xmlns:a16="http://schemas.microsoft.com/office/drawing/2014/main" id="{AA7E1E96-C8AE-264C-902B-AF293EBE29B2}"/>
              </a:ext>
            </a:extLst>
          </p:cNvPr>
          <p:cNvGrpSpPr/>
          <p:nvPr/>
        </p:nvGrpSpPr>
        <p:grpSpPr>
          <a:xfrm>
            <a:off x="11562743" y="3802201"/>
            <a:ext cx="504968" cy="507143"/>
            <a:chOff x="6400193" y="3770451"/>
            <a:chExt cx="504968" cy="507143"/>
          </a:xfrm>
        </p:grpSpPr>
        <p:grpSp>
          <p:nvGrpSpPr>
            <p:cNvPr id="909" name="グループ化 908">
              <a:extLst>
                <a:ext uri="{FF2B5EF4-FFF2-40B4-BE49-F238E27FC236}">
                  <a16:creationId xmlns:a16="http://schemas.microsoft.com/office/drawing/2014/main" id="{C3F5A3F8-1F12-244D-83A0-DF145BB2560F}"/>
                </a:ext>
              </a:extLst>
            </p:cNvPr>
            <p:cNvGrpSpPr/>
            <p:nvPr/>
          </p:nvGrpSpPr>
          <p:grpSpPr>
            <a:xfrm>
              <a:off x="6400193" y="3770451"/>
              <a:ext cx="504968" cy="507143"/>
              <a:chOff x="6269827" y="5105497"/>
              <a:chExt cx="402822" cy="404557"/>
            </a:xfrm>
          </p:grpSpPr>
          <p:sp>
            <p:nvSpPr>
              <p:cNvPr id="911" name="円/楕円 910">
                <a:extLst>
                  <a:ext uri="{FF2B5EF4-FFF2-40B4-BE49-F238E27FC236}">
                    <a16:creationId xmlns:a16="http://schemas.microsoft.com/office/drawing/2014/main" id="{5DB23711-34FD-3B43-B7F9-583E1D9D638D}"/>
                  </a:ext>
                </a:extLst>
              </p:cNvPr>
              <p:cNvSpPr/>
              <p:nvPr/>
            </p:nvSpPr>
            <p:spPr>
              <a:xfrm>
                <a:off x="6269827" y="5105497"/>
                <a:ext cx="402822" cy="404557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912" name="グラフィックス 911">
                <a:extLst>
                  <a:ext uri="{FF2B5EF4-FFF2-40B4-BE49-F238E27FC236}">
                    <a16:creationId xmlns:a16="http://schemas.microsoft.com/office/drawing/2014/main" id="{2DF65F66-A706-A443-AF4B-75AC30CDD4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6290392" y="5130948"/>
                <a:ext cx="361692" cy="353654"/>
              </a:xfrm>
              <a:prstGeom prst="rect">
                <a:avLst/>
              </a:prstGeom>
              <a:effectLst>
                <a:glow rad="25400">
                  <a:schemeClr val="bg1">
                    <a:alpha val="80000"/>
                  </a:schemeClr>
                </a:glow>
              </a:effectLst>
            </p:spPr>
          </p:pic>
        </p:grpSp>
        <p:sp>
          <p:nvSpPr>
            <p:cNvPr id="910" name="テキスト ボックス 909">
              <a:extLst>
                <a:ext uri="{FF2B5EF4-FFF2-40B4-BE49-F238E27FC236}">
                  <a16:creationId xmlns:a16="http://schemas.microsoft.com/office/drawing/2014/main" id="{86301CFF-3D01-484B-9E63-BD373E976710}"/>
                </a:ext>
              </a:extLst>
            </p:cNvPr>
            <p:cNvSpPr txBox="1"/>
            <p:nvPr/>
          </p:nvSpPr>
          <p:spPr>
            <a:xfrm>
              <a:off x="6430619" y="3903504"/>
              <a:ext cx="378412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7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.9</a:t>
              </a:r>
              <a:endParaRPr kumimoji="1" lang="ja-JP" altLang="en-US" sz="17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913" name="グループ化 912">
            <a:extLst>
              <a:ext uri="{FF2B5EF4-FFF2-40B4-BE49-F238E27FC236}">
                <a16:creationId xmlns:a16="http://schemas.microsoft.com/office/drawing/2014/main" id="{410A87A5-E4FA-3C42-8C59-0AD6D6EB4536}"/>
              </a:ext>
            </a:extLst>
          </p:cNvPr>
          <p:cNvGrpSpPr/>
          <p:nvPr/>
        </p:nvGrpSpPr>
        <p:grpSpPr>
          <a:xfrm>
            <a:off x="10121293" y="1779726"/>
            <a:ext cx="504968" cy="507143"/>
            <a:chOff x="6400193" y="3770451"/>
            <a:chExt cx="504968" cy="507143"/>
          </a:xfrm>
        </p:grpSpPr>
        <p:grpSp>
          <p:nvGrpSpPr>
            <p:cNvPr id="914" name="グループ化 913">
              <a:extLst>
                <a:ext uri="{FF2B5EF4-FFF2-40B4-BE49-F238E27FC236}">
                  <a16:creationId xmlns:a16="http://schemas.microsoft.com/office/drawing/2014/main" id="{D3A17DB0-5CD7-3846-9F12-2738A851DCA9}"/>
                </a:ext>
              </a:extLst>
            </p:cNvPr>
            <p:cNvGrpSpPr/>
            <p:nvPr/>
          </p:nvGrpSpPr>
          <p:grpSpPr>
            <a:xfrm>
              <a:off x="6400193" y="3770451"/>
              <a:ext cx="504968" cy="507143"/>
              <a:chOff x="6269827" y="5105497"/>
              <a:chExt cx="402822" cy="404557"/>
            </a:xfrm>
          </p:grpSpPr>
          <p:sp>
            <p:nvSpPr>
              <p:cNvPr id="916" name="円/楕円 915">
                <a:extLst>
                  <a:ext uri="{FF2B5EF4-FFF2-40B4-BE49-F238E27FC236}">
                    <a16:creationId xmlns:a16="http://schemas.microsoft.com/office/drawing/2014/main" id="{DD798F3B-CAED-684C-9428-8289CA4517DC}"/>
                  </a:ext>
                </a:extLst>
              </p:cNvPr>
              <p:cNvSpPr/>
              <p:nvPr/>
            </p:nvSpPr>
            <p:spPr>
              <a:xfrm>
                <a:off x="6269827" y="5105497"/>
                <a:ext cx="402822" cy="404557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917" name="グラフィックス 916">
                <a:extLst>
                  <a:ext uri="{FF2B5EF4-FFF2-40B4-BE49-F238E27FC236}">
                    <a16:creationId xmlns:a16="http://schemas.microsoft.com/office/drawing/2014/main" id="{0EFCE279-2EEC-C247-8AC1-3678C0BC9D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6290392" y="5130948"/>
                <a:ext cx="361692" cy="353654"/>
              </a:xfrm>
              <a:prstGeom prst="rect">
                <a:avLst/>
              </a:prstGeom>
              <a:effectLst>
                <a:glow rad="25400">
                  <a:schemeClr val="bg1">
                    <a:alpha val="80000"/>
                  </a:schemeClr>
                </a:glow>
              </a:effectLst>
            </p:spPr>
          </p:pic>
        </p:grpSp>
        <p:sp>
          <p:nvSpPr>
            <p:cNvPr id="915" name="テキスト ボックス 914">
              <a:extLst>
                <a:ext uri="{FF2B5EF4-FFF2-40B4-BE49-F238E27FC236}">
                  <a16:creationId xmlns:a16="http://schemas.microsoft.com/office/drawing/2014/main" id="{22DE1B15-443B-CE45-A645-FDBCF035EC2B}"/>
                </a:ext>
              </a:extLst>
            </p:cNvPr>
            <p:cNvSpPr txBox="1"/>
            <p:nvPr/>
          </p:nvSpPr>
          <p:spPr>
            <a:xfrm>
              <a:off x="6422201" y="3903504"/>
              <a:ext cx="427280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7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.19</a:t>
              </a:r>
              <a:endParaRPr kumimoji="1" lang="ja-JP" altLang="en-US" sz="17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918" name="グループ化 917">
            <a:extLst>
              <a:ext uri="{FF2B5EF4-FFF2-40B4-BE49-F238E27FC236}">
                <a16:creationId xmlns:a16="http://schemas.microsoft.com/office/drawing/2014/main" id="{08666747-3CB5-1547-A242-24BF01B86F82}"/>
              </a:ext>
            </a:extLst>
          </p:cNvPr>
          <p:cNvGrpSpPr/>
          <p:nvPr/>
        </p:nvGrpSpPr>
        <p:grpSpPr>
          <a:xfrm>
            <a:off x="7739510" y="1779726"/>
            <a:ext cx="504968" cy="507143"/>
            <a:chOff x="6400193" y="3770451"/>
            <a:chExt cx="504968" cy="507143"/>
          </a:xfrm>
        </p:grpSpPr>
        <p:grpSp>
          <p:nvGrpSpPr>
            <p:cNvPr id="919" name="グループ化 918">
              <a:extLst>
                <a:ext uri="{FF2B5EF4-FFF2-40B4-BE49-F238E27FC236}">
                  <a16:creationId xmlns:a16="http://schemas.microsoft.com/office/drawing/2014/main" id="{C9324115-87D2-4946-81D4-0004FD99C4E1}"/>
                </a:ext>
              </a:extLst>
            </p:cNvPr>
            <p:cNvGrpSpPr/>
            <p:nvPr/>
          </p:nvGrpSpPr>
          <p:grpSpPr>
            <a:xfrm>
              <a:off x="6400193" y="3770451"/>
              <a:ext cx="504968" cy="507143"/>
              <a:chOff x="6269827" y="5105497"/>
              <a:chExt cx="402822" cy="404557"/>
            </a:xfrm>
          </p:grpSpPr>
          <p:sp>
            <p:nvSpPr>
              <p:cNvPr id="921" name="円/楕円 920">
                <a:extLst>
                  <a:ext uri="{FF2B5EF4-FFF2-40B4-BE49-F238E27FC236}">
                    <a16:creationId xmlns:a16="http://schemas.microsoft.com/office/drawing/2014/main" id="{6C76A33A-296E-BD4A-B78E-C3723FE5B655}"/>
                  </a:ext>
                </a:extLst>
              </p:cNvPr>
              <p:cNvSpPr/>
              <p:nvPr/>
            </p:nvSpPr>
            <p:spPr>
              <a:xfrm>
                <a:off x="6269827" y="5105497"/>
                <a:ext cx="402822" cy="404557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922" name="グラフィックス 921">
                <a:extLst>
                  <a:ext uri="{FF2B5EF4-FFF2-40B4-BE49-F238E27FC236}">
                    <a16:creationId xmlns:a16="http://schemas.microsoft.com/office/drawing/2014/main" id="{61515D11-8ADE-EA4D-ACB0-C2D6F297B7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6290392" y="5130948"/>
                <a:ext cx="361692" cy="353654"/>
              </a:xfrm>
              <a:prstGeom prst="rect">
                <a:avLst/>
              </a:prstGeom>
              <a:effectLst>
                <a:glow rad="25400">
                  <a:schemeClr val="bg1">
                    <a:alpha val="80000"/>
                  </a:schemeClr>
                </a:glow>
              </a:effectLst>
            </p:spPr>
          </p:pic>
        </p:grpSp>
        <p:sp>
          <p:nvSpPr>
            <p:cNvPr id="920" name="テキスト ボックス 919">
              <a:extLst>
                <a:ext uri="{FF2B5EF4-FFF2-40B4-BE49-F238E27FC236}">
                  <a16:creationId xmlns:a16="http://schemas.microsoft.com/office/drawing/2014/main" id="{5F67135C-E173-C54E-8437-6349CB9E15E7}"/>
                </a:ext>
              </a:extLst>
            </p:cNvPr>
            <p:cNvSpPr txBox="1"/>
            <p:nvPr/>
          </p:nvSpPr>
          <p:spPr>
            <a:xfrm>
              <a:off x="6422201" y="3903504"/>
              <a:ext cx="427280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7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.18</a:t>
              </a:r>
              <a:endParaRPr kumimoji="1" lang="ja-JP" altLang="en-US" sz="17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928" name="グループ化 927">
            <a:extLst>
              <a:ext uri="{FF2B5EF4-FFF2-40B4-BE49-F238E27FC236}">
                <a16:creationId xmlns:a16="http://schemas.microsoft.com/office/drawing/2014/main" id="{A2F40F12-8403-F54F-AFAC-C6627ACE4683}"/>
              </a:ext>
            </a:extLst>
          </p:cNvPr>
          <p:cNvGrpSpPr/>
          <p:nvPr/>
        </p:nvGrpSpPr>
        <p:grpSpPr>
          <a:xfrm>
            <a:off x="6159227" y="167621"/>
            <a:ext cx="504968" cy="507143"/>
            <a:chOff x="6400193" y="3770451"/>
            <a:chExt cx="504968" cy="507143"/>
          </a:xfrm>
        </p:grpSpPr>
        <p:grpSp>
          <p:nvGrpSpPr>
            <p:cNvPr id="929" name="グループ化 928">
              <a:extLst>
                <a:ext uri="{FF2B5EF4-FFF2-40B4-BE49-F238E27FC236}">
                  <a16:creationId xmlns:a16="http://schemas.microsoft.com/office/drawing/2014/main" id="{E2C2479F-9D2F-B14C-B222-C36429342424}"/>
                </a:ext>
              </a:extLst>
            </p:cNvPr>
            <p:cNvGrpSpPr/>
            <p:nvPr/>
          </p:nvGrpSpPr>
          <p:grpSpPr>
            <a:xfrm>
              <a:off x="6400193" y="3770451"/>
              <a:ext cx="504968" cy="507143"/>
              <a:chOff x="6269827" y="5105497"/>
              <a:chExt cx="402822" cy="404557"/>
            </a:xfrm>
          </p:grpSpPr>
          <p:sp>
            <p:nvSpPr>
              <p:cNvPr id="931" name="円/楕円 930">
                <a:extLst>
                  <a:ext uri="{FF2B5EF4-FFF2-40B4-BE49-F238E27FC236}">
                    <a16:creationId xmlns:a16="http://schemas.microsoft.com/office/drawing/2014/main" id="{744A168F-E64F-AC48-B8A7-6F343DB93A1A}"/>
                  </a:ext>
                </a:extLst>
              </p:cNvPr>
              <p:cNvSpPr/>
              <p:nvPr/>
            </p:nvSpPr>
            <p:spPr>
              <a:xfrm>
                <a:off x="6269827" y="5105497"/>
                <a:ext cx="402822" cy="404557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932" name="グラフィックス 931">
                <a:extLst>
                  <a:ext uri="{FF2B5EF4-FFF2-40B4-BE49-F238E27FC236}">
                    <a16:creationId xmlns:a16="http://schemas.microsoft.com/office/drawing/2014/main" id="{C6077E2D-7A5D-6349-B4AB-99FD4BAE08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6290392" y="5130948"/>
                <a:ext cx="361692" cy="353654"/>
              </a:xfrm>
              <a:prstGeom prst="rect">
                <a:avLst/>
              </a:prstGeom>
              <a:effectLst>
                <a:glow rad="25400">
                  <a:schemeClr val="bg1">
                    <a:alpha val="80000"/>
                  </a:schemeClr>
                </a:glow>
              </a:effectLst>
            </p:spPr>
          </p:pic>
        </p:grpSp>
        <p:sp>
          <p:nvSpPr>
            <p:cNvPr id="930" name="テキスト ボックス 929">
              <a:extLst>
                <a:ext uri="{FF2B5EF4-FFF2-40B4-BE49-F238E27FC236}">
                  <a16:creationId xmlns:a16="http://schemas.microsoft.com/office/drawing/2014/main" id="{390C6D69-D3B5-0A40-9049-B797B91C9ADD}"/>
                </a:ext>
              </a:extLst>
            </p:cNvPr>
            <p:cNvSpPr txBox="1"/>
            <p:nvPr/>
          </p:nvSpPr>
          <p:spPr>
            <a:xfrm>
              <a:off x="6422201" y="3903504"/>
              <a:ext cx="427280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7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.6</a:t>
              </a:r>
              <a:endParaRPr kumimoji="1" lang="ja-JP" altLang="en-US" sz="17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1017" name="グループ化 1016">
            <a:extLst>
              <a:ext uri="{FF2B5EF4-FFF2-40B4-BE49-F238E27FC236}">
                <a16:creationId xmlns:a16="http://schemas.microsoft.com/office/drawing/2014/main" id="{F7650C5C-BB40-1045-8F3D-EE29F40F88CD}"/>
              </a:ext>
            </a:extLst>
          </p:cNvPr>
          <p:cNvGrpSpPr/>
          <p:nvPr/>
        </p:nvGrpSpPr>
        <p:grpSpPr>
          <a:xfrm>
            <a:off x="7966363" y="3485974"/>
            <a:ext cx="294650" cy="294650"/>
            <a:chOff x="8435236" y="3662265"/>
            <a:chExt cx="294650" cy="294650"/>
          </a:xfrm>
        </p:grpSpPr>
        <p:pic>
          <p:nvPicPr>
            <p:cNvPr id="1015" name="グラフィックス 1014">
              <a:extLst>
                <a:ext uri="{FF2B5EF4-FFF2-40B4-BE49-F238E27FC236}">
                  <a16:creationId xmlns:a16="http://schemas.microsoft.com/office/drawing/2014/main" id="{387DA550-3B0A-4241-801F-D5ECF434D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435236" y="3662265"/>
              <a:ext cx="294650" cy="294650"/>
            </a:xfrm>
            <a:prstGeom prst="rect">
              <a:avLst/>
            </a:prstGeom>
          </p:spPr>
        </p:pic>
        <p:sp>
          <p:nvSpPr>
            <p:cNvPr id="1016" name="テキスト ボックス 1015">
              <a:extLst>
                <a:ext uri="{FF2B5EF4-FFF2-40B4-BE49-F238E27FC236}">
                  <a16:creationId xmlns:a16="http://schemas.microsoft.com/office/drawing/2014/main" id="{0E44570C-936A-D94F-861F-C27336DD0073}"/>
                </a:ext>
              </a:extLst>
            </p:cNvPr>
            <p:cNvSpPr txBox="1"/>
            <p:nvPr/>
          </p:nvSpPr>
          <p:spPr>
            <a:xfrm>
              <a:off x="8459612" y="3720209"/>
              <a:ext cx="19600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400" dirty="0">
                  <a:solidFill>
                    <a:srgbClr val="5CB1C4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1</a:t>
              </a:r>
              <a:endParaRPr kumimoji="1" lang="ja-JP" altLang="en-US" sz="1400" dirty="0">
                <a:solidFill>
                  <a:srgbClr val="5CB1C4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18" name="グループ化 1017">
            <a:extLst>
              <a:ext uri="{FF2B5EF4-FFF2-40B4-BE49-F238E27FC236}">
                <a16:creationId xmlns:a16="http://schemas.microsoft.com/office/drawing/2014/main" id="{401E1DA9-0446-4F4B-9E38-BEB7943B7743}"/>
              </a:ext>
            </a:extLst>
          </p:cNvPr>
          <p:cNvGrpSpPr/>
          <p:nvPr/>
        </p:nvGrpSpPr>
        <p:grpSpPr>
          <a:xfrm>
            <a:off x="9137938" y="2698574"/>
            <a:ext cx="294650" cy="294650"/>
            <a:chOff x="8435236" y="3662265"/>
            <a:chExt cx="294650" cy="294650"/>
          </a:xfrm>
        </p:grpSpPr>
        <p:pic>
          <p:nvPicPr>
            <p:cNvPr id="1019" name="グラフィックス 1018">
              <a:extLst>
                <a:ext uri="{FF2B5EF4-FFF2-40B4-BE49-F238E27FC236}">
                  <a16:creationId xmlns:a16="http://schemas.microsoft.com/office/drawing/2014/main" id="{C60283D0-00F3-A64E-BF0A-E2ACCA3A2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435236" y="3662265"/>
              <a:ext cx="294650" cy="294650"/>
            </a:xfrm>
            <a:prstGeom prst="rect">
              <a:avLst/>
            </a:prstGeom>
          </p:spPr>
        </p:pic>
        <p:sp>
          <p:nvSpPr>
            <p:cNvPr id="1020" name="テキスト ボックス 1019">
              <a:extLst>
                <a:ext uri="{FF2B5EF4-FFF2-40B4-BE49-F238E27FC236}">
                  <a16:creationId xmlns:a16="http://schemas.microsoft.com/office/drawing/2014/main" id="{EDEF0394-892D-5A45-A50F-5723C83790C1}"/>
                </a:ext>
              </a:extLst>
            </p:cNvPr>
            <p:cNvSpPr txBox="1"/>
            <p:nvPr/>
          </p:nvSpPr>
          <p:spPr>
            <a:xfrm>
              <a:off x="8459612" y="3720209"/>
              <a:ext cx="19600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400" dirty="0">
                  <a:solidFill>
                    <a:srgbClr val="5CB1C4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3</a:t>
              </a:r>
              <a:endParaRPr kumimoji="1" lang="ja-JP" altLang="en-US" sz="1400" dirty="0">
                <a:solidFill>
                  <a:srgbClr val="5CB1C4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21" name="グループ化 1020">
            <a:extLst>
              <a:ext uri="{FF2B5EF4-FFF2-40B4-BE49-F238E27FC236}">
                <a16:creationId xmlns:a16="http://schemas.microsoft.com/office/drawing/2014/main" id="{3D935E75-F508-FB4D-81B1-6471BFBC1C08}"/>
              </a:ext>
            </a:extLst>
          </p:cNvPr>
          <p:cNvGrpSpPr/>
          <p:nvPr/>
        </p:nvGrpSpPr>
        <p:grpSpPr>
          <a:xfrm>
            <a:off x="9601831" y="2219149"/>
            <a:ext cx="294650" cy="294650"/>
            <a:chOff x="8435236" y="3662265"/>
            <a:chExt cx="294650" cy="294650"/>
          </a:xfrm>
        </p:grpSpPr>
        <p:pic>
          <p:nvPicPr>
            <p:cNvPr id="1022" name="グラフィックス 1021">
              <a:extLst>
                <a:ext uri="{FF2B5EF4-FFF2-40B4-BE49-F238E27FC236}">
                  <a16:creationId xmlns:a16="http://schemas.microsoft.com/office/drawing/2014/main" id="{669B26F9-026A-8341-BCCB-A390CAD99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435236" y="3662265"/>
              <a:ext cx="294650" cy="294650"/>
            </a:xfrm>
            <a:prstGeom prst="rect">
              <a:avLst/>
            </a:prstGeom>
          </p:spPr>
        </p:pic>
        <p:sp>
          <p:nvSpPr>
            <p:cNvPr id="1023" name="テキスト ボックス 1022">
              <a:extLst>
                <a:ext uri="{FF2B5EF4-FFF2-40B4-BE49-F238E27FC236}">
                  <a16:creationId xmlns:a16="http://schemas.microsoft.com/office/drawing/2014/main" id="{12BFE9B3-BA7C-444E-A93D-10EED7ECB64E}"/>
                </a:ext>
              </a:extLst>
            </p:cNvPr>
            <p:cNvSpPr txBox="1"/>
            <p:nvPr/>
          </p:nvSpPr>
          <p:spPr>
            <a:xfrm>
              <a:off x="8459612" y="3720209"/>
              <a:ext cx="19600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400" dirty="0">
                  <a:solidFill>
                    <a:srgbClr val="5CB1C4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2</a:t>
              </a:r>
              <a:endParaRPr kumimoji="1" lang="ja-JP" altLang="en-US" sz="1400" dirty="0">
                <a:solidFill>
                  <a:srgbClr val="5CB1C4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30" name="グループ化 1029">
            <a:extLst>
              <a:ext uri="{FF2B5EF4-FFF2-40B4-BE49-F238E27FC236}">
                <a16:creationId xmlns:a16="http://schemas.microsoft.com/office/drawing/2014/main" id="{148F1B85-6A69-B644-A8DB-BFBD3CF96971}"/>
              </a:ext>
            </a:extLst>
          </p:cNvPr>
          <p:cNvGrpSpPr/>
          <p:nvPr/>
        </p:nvGrpSpPr>
        <p:grpSpPr>
          <a:xfrm>
            <a:off x="7534258" y="2484847"/>
            <a:ext cx="265683" cy="320911"/>
            <a:chOff x="8163791" y="3693192"/>
            <a:chExt cx="265683" cy="320911"/>
          </a:xfrm>
        </p:grpSpPr>
        <p:pic>
          <p:nvPicPr>
            <p:cNvPr id="1025" name="グラフィックス 1024">
              <a:extLst>
                <a:ext uri="{FF2B5EF4-FFF2-40B4-BE49-F238E27FC236}">
                  <a16:creationId xmlns:a16="http://schemas.microsoft.com/office/drawing/2014/main" id="{506F6F08-FE3E-2F46-BA5D-CE93AC710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189923" y="3847485"/>
              <a:ext cx="219234" cy="166618"/>
            </a:xfrm>
            <a:prstGeom prst="rect">
              <a:avLst/>
            </a:prstGeom>
          </p:spPr>
        </p:pic>
        <p:grpSp>
          <p:nvGrpSpPr>
            <p:cNvPr id="1029" name="グループ化 1028">
              <a:extLst>
                <a:ext uri="{FF2B5EF4-FFF2-40B4-BE49-F238E27FC236}">
                  <a16:creationId xmlns:a16="http://schemas.microsoft.com/office/drawing/2014/main" id="{426413CB-C687-824A-866D-A0EE8A39231B}"/>
                </a:ext>
              </a:extLst>
            </p:cNvPr>
            <p:cNvGrpSpPr/>
            <p:nvPr/>
          </p:nvGrpSpPr>
          <p:grpSpPr>
            <a:xfrm>
              <a:off x="8163791" y="3693192"/>
              <a:ext cx="265683" cy="255075"/>
              <a:chOff x="8336953" y="3717833"/>
              <a:chExt cx="265683" cy="255075"/>
            </a:xfrm>
          </p:grpSpPr>
          <p:sp>
            <p:nvSpPr>
              <p:cNvPr id="1026" name="テキスト ボックス 1025">
                <a:extLst>
                  <a:ext uri="{FF2B5EF4-FFF2-40B4-BE49-F238E27FC236}">
                    <a16:creationId xmlns:a16="http://schemas.microsoft.com/office/drawing/2014/main" id="{DDF16B65-8787-3543-A3E6-2FA2A710C69B}"/>
                  </a:ext>
                </a:extLst>
              </p:cNvPr>
              <p:cNvSpPr txBox="1"/>
              <p:nvPr/>
            </p:nvSpPr>
            <p:spPr>
              <a:xfrm>
                <a:off x="8336953" y="3717833"/>
                <a:ext cx="26568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ja-JP" sz="1200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e7</a:t>
                </a:r>
                <a:endParaRPr kumimoji="1" lang="ja-JP" altLang="en-US" sz="120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027" name="テキスト ボックス 1026">
                <a:extLst>
                  <a:ext uri="{FF2B5EF4-FFF2-40B4-BE49-F238E27FC236}">
                    <a16:creationId xmlns:a16="http://schemas.microsoft.com/office/drawing/2014/main" id="{789C7C23-7B06-354C-98BA-10F3999C927A}"/>
                  </a:ext>
                </a:extLst>
              </p:cNvPr>
              <p:cNvSpPr txBox="1"/>
              <p:nvPr/>
            </p:nvSpPr>
            <p:spPr>
              <a:xfrm rot="10800000">
                <a:off x="8421020" y="3843642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endParaRPr>
              </a:p>
            </p:txBody>
          </p:sp>
        </p:grpSp>
      </p:grpSp>
      <p:grpSp>
        <p:nvGrpSpPr>
          <p:cNvPr id="1031" name="グループ化 1030">
            <a:extLst>
              <a:ext uri="{FF2B5EF4-FFF2-40B4-BE49-F238E27FC236}">
                <a16:creationId xmlns:a16="http://schemas.microsoft.com/office/drawing/2014/main" id="{B48513C7-4965-C84B-9438-CA6679B7B24A}"/>
              </a:ext>
            </a:extLst>
          </p:cNvPr>
          <p:cNvGrpSpPr/>
          <p:nvPr/>
        </p:nvGrpSpPr>
        <p:grpSpPr>
          <a:xfrm>
            <a:off x="7534258" y="2160997"/>
            <a:ext cx="265683" cy="320911"/>
            <a:chOff x="8163791" y="3693192"/>
            <a:chExt cx="265683" cy="320911"/>
          </a:xfrm>
        </p:grpSpPr>
        <p:pic>
          <p:nvPicPr>
            <p:cNvPr id="1032" name="グラフィックス 1031">
              <a:extLst>
                <a:ext uri="{FF2B5EF4-FFF2-40B4-BE49-F238E27FC236}">
                  <a16:creationId xmlns:a16="http://schemas.microsoft.com/office/drawing/2014/main" id="{4A3E74EC-50F7-6A49-8792-BD1A8098A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189923" y="3847485"/>
              <a:ext cx="219234" cy="166618"/>
            </a:xfrm>
            <a:prstGeom prst="rect">
              <a:avLst/>
            </a:prstGeom>
          </p:spPr>
        </p:pic>
        <p:grpSp>
          <p:nvGrpSpPr>
            <p:cNvPr id="1033" name="グループ化 1032">
              <a:extLst>
                <a:ext uri="{FF2B5EF4-FFF2-40B4-BE49-F238E27FC236}">
                  <a16:creationId xmlns:a16="http://schemas.microsoft.com/office/drawing/2014/main" id="{9E735517-1F73-9D45-81DD-BAF3F817A44C}"/>
                </a:ext>
              </a:extLst>
            </p:cNvPr>
            <p:cNvGrpSpPr/>
            <p:nvPr/>
          </p:nvGrpSpPr>
          <p:grpSpPr>
            <a:xfrm>
              <a:off x="8163791" y="3693192"/>
              <a:ext cx="265683" cy="255075"/>
              <a:chOff x="8336953" y="3717833"/>
              <a:chExt cx="265683" cy="255075"/>
            </a:xfrm>
          </p:grpSpPr>
          <p:sp>
            <p:nvSpPr>
              <p:cNvPr id="1034" name="テキスト ボックス 1033">
                <a:extLst>
                  <a:ext uri="{FF2B5EF4-FFF2-40B4-BE49-F238E27FC236}">
                    <a16:creationId xmlns:a16="http://schemas.microsoft.com/office/drawing/2014/main" id="{F9B5C665-78B4-0640-9F75-80772569701C}"/>
                  </a:ext>
                </a:extLst>
              </p:cNvPr>
              <p:cNvSpPr txBox="1"/>
              <p:nvPr/>
            </p:nvSpPr>
            <p:spPr>
              <a:xfrm>
                <a:off x="8336953" y="3717833"/>
                <a:ext cx="26568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ja-JP" sz="1200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e6</a:t>
                </a:r>
                <a:endParaRPr kumimoji="1" lang="ja-JP" altLang="en-US" sz="120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035" name="テキスト ボックス 1034">
                <a:extLst>
                  <a:ext uri="{FF2B5EF4-FFF2-40B4-BE49-F238E27FC236}">
                    <a16:creationId xmlns:a16="http://schemas.microsoft.com/office/drawing/2014/main" id="{A4B8F493-A714-0043-8C36-611B6535F29D}"/>
                  </a:ext>
                </a:extLst>
              </p:cNvPr>
              <p:cNvSpPr txBox="1"/>
              <p:nvPr/>
            </p:nvSpPr>
            <p:spPr>
              <a:xfrm rot="10800000">
                <a:off x="8421020" y="3843642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endParaRPr>
              </a:p>
            </p:txBody>
          </p:sp>
        </p:grpSp>
      </p:grpSp>
      <p:grpSp>
        <p:nvGrpSpPr>
          <p:cNvPr id="1036" name="グループ化 1035">
            <a:extLst>
              <a:ext uri="{FF2B5EF4-FFF2-40B4-BE49-F238E27FC236}">
                <a16:creationId xmlns:a16="http://schemas.microsoft.com/office/drawing/2014/main" id="{099308E0-379B-704D-9F2E-93DD6701A67F}"/>
              </a:ext>
            </a:extLst>
          </p:cNvPr>
          <p:cNvGrpSpPr/>
          <p:nvPr/>
        </p:nvGrpSpPr>
        <p:grpSpPr>
          <a:xfrm>
            <a:off x="10622110" y="2160997"/>
            <a:ext cx="265683" cy="320911"/>
            <a:chOff x="8163791" y="3693192"/>
            <a:chExt cx="265683" cy="320911"/>
          </a:xfrm>
        </p:grpSpPr>
        <p:pic>
          <p:nvPicPr>
            <p:cNvPr id="1037" name="グラフィックス 1036">
              <a:extLst>
                <a:ext uri="{FF2B5EF4-FFF2-40B4-BE49-F238E27FC236}">
                  <a16:creationId xmlns:a16="http://schemas.microsoft.com/office/drawing/2014/main" id="{8D1699C9-2791-1B49-9A5F-2BAB72646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189923" y="3847485"/>
              <a:ext cx="219234" cy="166618"/>
            </a:xfrm>
            <a:prstGeom prst="rect">
              <a:avLst/>
            </a:prstGeom>
          </p:spPr>
        </p:pic>
        <p:grpSp>
          <p:nvGrpSpPr>
            <p:cNvPr id="1038" name="グループ化 1037">
              <a:extLst>
                <a:ext uri="{FF2B5EF4-FFF2-40B4-BE49-F238E27FC236}">
                  <a16:creationId xmlns:a16="http://schemas.microsoft.com/office/drawing/2014/main" id="{50397A7B-8798-C945-916C-966C150AB924}"/>
                </a:ext>
              </a:extLst>
            </p:cNvPr>
            <p:cNvGrpSpPr/>
            <p:nvPr/>
          </p:nvGrpSpPr>
          <p:grpSpPr>
            <a:xfrm>
              <a:off x="8163791" y="3693192"/>
              <a:ext cx="265683" cy="255075"/>
              <a:chOff x="8336953" y="3717833"/>
              <a:chExt cx="265683" cy="255075"/>
            </a:xfrm>
          </p:grpSpPr>
          <p:sp>
            <p:nvSpPr>
              <p:cNvPr id="1039" name="テキスト ボックス 1038">
                <a:extLst>
                  <a:ext uri="{FF2B5EF4-FFF2-40B4-BE49-F238E27FC236}">
                    <a16:creationId xmlns:a16="http://schemas.microsoft.com/office/drawing/2014/main" id="{B0E709DD-8D5C-CF46-A5B2-BFDCD843BDF7}"/>
                  </a:ext>
                </a:extLst>
              </p:cNvPr>
              <p:cNvSpPr txBox="1"/>
              <p:nvPr/>
            </p:nvSpPr>
            <p:spPr>
              <a:xfrm>
                <a:off x="8336953" y="3717833"/>
                <a:ext cx="26568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ja-JP" sz="1200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e8</a:t>
                </a:r>
                <a:endParaRPr kumimoji="1" lang="ja-JP" altLang="en-US" sz="120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040" name="テキスト ボックス 1039">
                <a:extLst>
                  <a:ext uri="{FF2B5EF4-FFF2-40B4-BE49-F238E27FC236}">
                    <a16:creationId xmlns:a16="http://schemas.microsoft.com/office/drawing/2014/main" id="{8A3CF4FB-CE71-E040-96E8-17A6B9047EB0}"/>
                  </a:ext>
                </a:extLst>
              </p:cNvPr>
              <p:cNvSpPr txBox="1"/>
              <p:nvPr/>
            </p:nvSpPr>
            <p:spPr>
              <a:xfrm rot="10800000">
                <a:off x="8421020" y="3843642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endParaRPr>
              </a:p>
            </p:txBody>
          </p:sp>
        </p:grpSp>
      </p:grpSp>
      <p:grpSp>
        <p:nvGrpSpPr>
          <p:cNvPr id="1041" name="グループ化 1040">
            <a:extLst>
              <a:ext uri="{FF2B5EF4-FFF2-40B4-BE49-F238E27FC236}">
                <a16:creationId xmlns:a16="http://schemas.microsoft.com/office/drawing/2014/main" id="{792CC3DE-4D5E-E649-9CE0-B46DFFA1AB8B}"/>
              </a:ext>
            </a:extLst>
          </p:cNvPr>
          <p:cNvGrpSpPr/>
          <p:nvPr/>
        </p:nvGrpSpPr>
        <p:grpSpPr>
          <a:xfrm>
            <a:off x="10622110" y="2484847"/>
            <a:ext cx="265683" cy="320911"/>
            <a:chOff x="8163791" y="3693192"/>
            <a:chExt cx="265683" cy="320911"/>
          </a:xfrm>
        </p:grpSpPr>
        <p:pic>
          <p:nvPicPr>
            <p:cNvPr id="1042" name="グラフィックス 1041">
              <a:extLst>
                <a:ext uri="{FF2B5EF4-FFF2-40B4-BE49-F238E27FC236}">
                  <a16:creationId xmlns:a16="http://schemas.microsoft.com/office/drawing/2014/main" id="{3D3E1DB0-FB30-A349-8CC3-A806E7103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189923" y="3847485"/>
              <a:ext cx="219234" cy="166618"/>
            </a:xfrm>
            <a:prstGeom prst="rect">
              <a:avLst/>
            </a:prstGeom>
          </p:spPr>
        </p:pic>
        <p:grpSp>
          <p:nvGrpSpPr>
            <p:cNvPr id="1043" name="グループ化 1042">
              <a:extLst>
                <a:ext uri="{FF2B5EF4-FFF2-40B4-BE49-F238E27FC236}">
                  <a16:creationId xmlns:a16="http://schemas.microsoft.com/office/drawing/2014/main" id="{959A3E93-1FB0-8F41-B677-0337961533CA}"/>
                </a:ext>
              </a:extLst>
            </p:cNvPr>
            <p:cNvGrpSpPr/>
            <p:nvPr/>
          </p:nvGrpSpPr>
          <p:grpSpPr>
            <a:xfrm>
              <a:off x="8163791" y="3693192"/>
              <a:ext cx="265683" cy="255075"/>
              <a:chOff x="8336953" y="3717833"/>
              <a:chExt cx="265683" cy="255075"/>
            </a:xfrm>
          </p:grpSpPr>
          <p:sp>
            <p:nvSpPr>
              <p:cNvPr id="1044" name="テキスト ボックス 1043">
                <a:extLst>
                  <a:ext uri="{FF2B5EF4-FFF2-40B4-BE49-F238E27FC236}">
                    <a16:creationId xmlns:a16="http://schemas.microsoft.com/office/drawing/2014/main" id="{ACBF756D-CE65-C949-9C5B-E53063FC41B4}"/>
                  </a:ext>
                </a:extLst>
              </p:cNvPr>
              <p:cNvSpPr txBox="1"/>
              <p:nvPr/>
            </p:nvSpPr>
            <p:spPr>
              <a:xfrm>
                <a:off x="8336953" y="3717833"/>
                <a:ext cx="26568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ja-JP" sz="1200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e9</a:t>
                </a:r>
                <a:endParaRPr kumimoji="1" lang="ja-JP" altLang="en-US" sz="120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045" name="テキスト ボックス 1044">
                <a:extLst>
                  <a:ext uri="{FF2B5EF4-FFF2-40B4-BE49-F238E27FC236}">
                    <a16:creationId xmlns:a16="http://schemas.microsoft.com/office/drawing/2014/main" id="{E82844C6-7141-054B-9B74-AD10C715E49A}"/>
                  </a:ext>
                </a:extLst>
              </p:cNvPr>
              <p:cNvSpPr txBox="1"/>
              <p:nvPr/>
            </p:nvSpPr>
            <p:spPr>
              <a:xfrm rot="10800000">
                <a:off x="8421020" y="3843642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endParaRPr>
              </a:p>
            </p:txBody>
          </p:sp>
        </p:grpSp>
      </p:grpSp>
      <p:grpSp>
        <p:nvGrpSpPr>
          <p:cNvPr id="1046" name="グループ化 1045">
            <a:extLst>
              <a:ext uri="{FF2B5EF4-FFF2-40B4-BE49-F238E27FC236}">
                <a16:creationId xmlns:a16="http://schemas.microsoft.com/office/drawing/2014/main" id="{BB6945EF-ED5F-6C4A-9FC4-895B3ADBF0B6}"/>
              </a:ext>
            </a:extLst>
          </p:cNvPr>
          <p:cNvGrpSpPr/>
          <p:nvPr/>
        </p:nvGrpSpPr>
        <p:grpSpPr>
          <a:xfrm>
            <a:off x="6033303" y="4448898"/>
            <a:ext cx="265683" cy="320911"/>
            <a:chOff x="8163791" y="3693192"/>
            <a:chExt cx="265683" cy="320911"/>
          </a:xfrm>
        </p:grpSpPr>
        <p:pic>
          <p:nvPicPr>
            <p:cNvPr id="1047" name="グラフィックス 1046">
              <a:extLst>
                <a:ext uri="{FF2B5EF4-FFF2-40B4-BE49-F238E27FC236}">
                  <a16:creationId xmlns:a16="http://schemas.microsoft.com/office/drawing/2014/main" id="{B0E7D726-701F-5946-8A95-CAB22915A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189923" y="3847485"/>
              <a:ext cx="219234" cy="166618"/>
            </a:xfrm>
            <a:prstGeom prst="rect">
              <a:avLst/>
            </a:prstGeom>
          </p:spPr>
        </p:pic>
        <p:grpSp>
          <p:nvGrpSpPr>
            <p:cNvPr id="1048" name="グループ化 1047">
              <a:extLst>
                <a:ext uri="{FF2B5EF4-FFF2-40B4-BE49-F238E27FC236}">
                  <a16:creationId xmlns:a16="http://schemas.microsoft.com/office/drawing/2014/main" id="{0D767481-0E35-D44C-AC42-9AA202F28579}"/>
                </a:ext>
              </a:extLst>
            </p:cNvPr>
            <p:cNvGrpSpPr/>
            <p:nvPr/>
          </p:nvGrpSpPr>
          <p:grpSpPr>
            <a:xfrm>
              <a:off x="8163791" y="3693192"/>
              <a:ext cx="265683" cy="255075"/>
              <a:chOff x="8336953" y="3717833"/>
              <a:chExt cx="265683" cy="255075"/>
            </a:xfrm>
          </p:grpSpPr>
          <p:sp>
            <p:nvSpPr>
              <p:cNvPr id="1049" name="テキスト ボックス 1048">
                <a:extLst>
                  <a:ext uri="{FF2B5EF4-FFF2-40B4-BE49-F238E27FC236}">
                    <a16:creationId xmlns:a16="http://schemas.microsoft.com/office/drawing/2014/main" id="{7D2CD03C-5EA0-9846-81C4-4A34FCDD691A}"/>
                  </a:ext>
                </a:extLst>
              </p:cNvPr>
              <p:cNvSpPr txBox="1"/>
              <p:nvPr/>
            </p:nvSpPr>
            <p:spPr>
              <a:xfrm>
                <a:off x="8336953" y="3717833"/>
                <a:ext cx="26568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ja-JP" sz="1200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e4</a:t>
                </a:r>
                <a:endParaRPr kumimoji="1" lang="ja-JP" altLang="en-US" sz="120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050" name="テキスト ボックス 1049">
                <a:extLst>
                  <a:ext uri="{FF2B5EF4-FFF2-40B4-BE49-F238E27FC236}">
                    <a16:creationId xmlns:a16="http://schemas.microsoft.com/office/drawing/2014/main" id="{316FFAB7-051D-BF4A-8B11-341D53722481}"/>
                  </a:ext>
                </a:extLst>
              </p:cNvPr>
              <p:cNvSpPr txBox="1"/>
              <p:nvPr/>
            </p:nvSpPr>
            <p:spPr>
              <a:xfrm rot="10800000">
                <a:off x="8421020" y="3843642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endParaRPr>
              </a:p>
            </p:txBody>
          </p:sp>
        </p:grpSp>
      </p:grpSp>
      <p:grpSp>
        <p:nvGrpSpPr>
          <p:cNvPr id="1051" name="グループ化 1050">
            <a:extLst>
              <a:ext uri="{FF2B5EF4-FFF2-40B4-BE49-F238E27FC236}">
                <a16:creationId xmlns:a16="http://schemas.microsoft.com/office/drawing/2014/main" id="{1FCB0B39-2386-354B-AABE-B5FE290C25F4}"/>
              </a:ext>
            </a:extLst>
          </p:cNvPr>
          <p:cNvGrpSpPr/>
          <p:nvPr/>
        </p:nvGrpSpPr>
        <p:grpSpPr>
          <a:xfrm>
            <a:off x="11466566" y="5204435"/>
            <a:ext cx="265683" cy="320911"/>
            <a:chOff x="8163791" y="3693192"/>
            <a:chExt cx="265683" cy="320911"/>
          </a:xfrm>
        </p:grpSpPr>
        <p:pic>
          <p:nvPicPr>
            <p:cNvPr id="1052" name="グラフィックス 1051">
              <a:extLst>
                <a:ext uri="{FF2B5EF4-FFF2-40B4-BE49-F238E27FC236}">
                  <a16:creationId xmlns:a16="http://schemas.microsoft.com/office/drawing/2014/main" id="{FF80DF79-DA6A-3444-A712-86902082E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189923" y="3847485"/>
              <a:ext cx="219234" cy="166618"/>
            </a:xfrm>
            <a:prstGeom prst="rect">
              <a:avLst/>
            </a:prstGeom>
          </p:spPr>
        </p:pic>
        <p:grpSp>
          <p:nvGrpSpPr>
            <p:cNvPr id="1053" name="グループ化 1052">
              <a:extLst>
                <a:ext uri="{FF2B5EF4-FFF2-40B4-BE49-F238E27FC236}">
                  <a16:creationId xmlns:a16="http://schemas.microsoft.com/office/drawing/2014/main" id="{C018570A-1D75-2744-B5E9-5FC8FDB5F284}"/>
                </a:ext>
              </a:extLst>
            </p:cNvPr>
            <p:cNvGrpSpPr/>
            <p:nvPr/>
          </p:nvGrpSpPr>
          <p:grpSpPr>
            <a:xfrm>
              <a:off x="8163791" y="3693192"/>
              <a:ext cx="265683" cy="255075"/>
              <a:chOff x="8336953" y="3717833"/>
              <a:chExt cx="265683" cy="255075"/>
            </a:xfrm>
          </p:grpSpPr>
          <p:sp>
            <p:nvSpPr>
              <p:cNvPr id="1054" name="テキスト ボックス 1053">
                <a:extLst>
                  <a:ext uri="{FF2B5EF4-FFF2-40B4-BE49-F238E27FC236}">
                    <a16:creationId xmlns:a16="http://schemas.microsoft.com/office/drawing/2014/main" id="{537B8E5E-6CD6-EC4C-8BF7-D917EDB6FBF7}"/>
                  </a:ext>
                </a:extLst>
              </p:cNvPr>
              <p:cNvSpPr txBox="1"/>
              <p:nvPr/>
            </p:nvSpPr>
            <p:spPr>
              <a:xfrm>
                <a:off x="8336953" y="3717833"/>
                <a:ext cx="26568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ja-JP" sz="1200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e5</a:t>
                </a:r>
                <a:endParaRPr kumimoji="1" lang="ja-JP" altLang="en-US" sz="120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055" name="テキスト ボックス 1054">
                <a:extLst>
                  <a:ext uri="{FF2B5EF4-FFF2-40B4-BE49-F238E27FC236}">
                    <a16:creationId xmlns:a16="http://schemas.microsoft.com/office/drawing/2014/main" id="{1941AB35-43F6-C945-B560-8F8FB37DBC3B}"/>
                  </a:ext>
                </a:extLst>
              </p:cNvPr>
              <p:cNvSpPr txBox="1"/>
              <p:nvPr/>
            </p:nvSpPr>
            <p:spPr>
              <a:xfrm rot="10800000">
                <a:off x="8421020" y="3843642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endParaRPr>
              </a:p>
            </p:txBody>
          </p:sp>
        </p:grpSp>
      </p:grpSp>
      <p:grpSp>
        <p:nvGrpSpPr>
          <p:cNvPr id="1064" name="グループ化 1063">
            <a:extLst>
              <a:ext uri="{FF2B5EF4-FFF2-40B4-BE49-F238E27FC236}">
                <a16:creationId xmlns:a16="http://schemas.microsoft.com/office/drawing/2014/main" id="{04A70039-802F-284F-A32B-7330C1C810C3}"/>
              </a:ext>
            </a:extLst>
          </p:cNvPr>
          <p:cNvGrpSpPr/>
          <p:nvPr/>
        </p:nvGrpSpPr>
        <p:grpSpPr>
          <a:xfrm>
            <a:off x="10639235" y="2907525"/>
            <a:ext cx="1284310" cy="171714"/>
            <a:chOff x="10639235" y="2907525"/>
            <a:chExt cx="1284310" cy="171714"/>
          </a:xfrm>
        </p:grpSpPr>
        <p:sp>
          <p:nvSpPr>
            <p:cNvPr id="1058" name="テキスト ボックス 1057">
              <a:extLst>
                <a:ext uri="{FF2B5EF4-FFF2-40B4-BE49-F238E27FC236}">
                  <a16:creationId xmlns:a16="http://schemas.microsoft.com/office/drawing/2014/main" id="{412A3A99-17E4-B94B-B720-B730A89D476A}"/>
                </a:ext>
              </a:extLst>
            </p:cNvPr>
            <p:cNvSpPr txBox="1"/>
            <p:nvPr/>
          </p:nvSpPr>
          <p:spPr>
            <a:xfrm>
              <a:off x="10888495" y="2907525"/>
              <a:ext cx="1035050" cy="1717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2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visionx.sec</a:t>
              </a:r>
              <a:endParaRPr lang="en-US" altLang="ja-JP" sz="12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pic>
          <p:nvPicPr>
            <p:cNvPr id="1060" name="グラフィックス 1059">
              <a:extLst>
                <a:ext uri="{FF2B5EF4-FFF2-40B4-BE49-F238E27FC236}">
                  <a16:creationId xmlns:a16="http://schemas.microsoft.com/office/drawing/2014/main" id="{ED08426F-4FC1-F84D-BD9D-BCC1A6326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0639235" y="2910073"/>
              <a:ext cx="219234" cy="166618"/>
            </a:xfrm>
            <a:prstGeom prst="rect">
              <a:avLst/>
            </a:prstGeom>
          </p:spPr>
        </p:pic>
      </p:grpSp>
      <p:pic>
        <p:nvPicPr>
          <p:cNvPr id="405" name="グラフィックス 404">
            <a:extLst>
              <a:ext uri="{FF2B5EF4-FFF2-40B4-BE49-F238E27FC236}">
                <a16:creationId xmlns:a16="http://schemas.microsoft.com/office/drawing/2014/main" id="{8BE80ABC-3592-5E46-A6A3-145755CD5B4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0115738" y="766720"/>
            <a:ext cx="706401" cy="542598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406" name="グループ化 405">
            <a:extLst>
              <a:ext uri="{FF2B5EF4-FFF2-40B4-BE49-F238E27FC236}">
                <a16:creationId xmlns:a16="http://schemas.microsoft.com/office/drawing/2014/main" id="{22EE45A4-9840-B945-9739-48E07A130B81}"/>
              </a:ext>
            </a:extLst>
          </p:cNvPr>
          <p:cNvGrpSpPr/>
          <p:nvPr/>
        </p:nvGrpSpPr>
        <p:grpSpPr>
          <a:xfrm>
            <a:off x="11100015" y="344336"/>
            <a:ext cx="466489" cy="165619"/>
            <a:chOff x="8285281" y="6882032"/>
            <a:chExt cx="466489" cy="165619"/>
          </a:xfrm>
        </p:grpSpPr>
        <p:pic>
          <p:nvPicPr>
            <p:cNvPr id="407" name="グラフィックス 406">
              <a:extLst>
                <a:ext uri="{FF2B5EF4-FFF2-40B4-BE49-F238E27FC236}">
                  <a16:creationId xmlns:a16="http://schemas.microsoft.com/office/drawing/2014/main" id="{21C567EF-DF01-2248-87B4-662C336E7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5283" y="6882032"/>
              <a:ext cx="206484" cy="14912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08" name="テキスト ボックス 407">
              <a:extLst>
                <a:ext uri="{FF2B5EF4-FFF2-40B4-BE49-F238E27FC236}">
                  <a16:creationId xmlns:a16="http://schemas.microsoft.com/office/drawing/2014/main" id="{A46737E0-9775-2E4D-86F7-721617853585}"/>
                </a:ext>
              </a:extLst>
            </p:cNvPr>
            <p:cNvSpPr txBox="1"/>
            <p:nvPr/>
          </p:nvSpPr>
          <p:spPr>
            <a:xfrm>
              <a:off x="8285281" y="6893763"/>
              <a:ext cx="4664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0.7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10D31149-BBFF-104C-9688-98D72ED7703A}"/>
              </a:ext>
            </a:extLst>
          </p:cNvPr>
          <p:cNvGrpSpPr/>
          <p:nvPr/>
        </p:nvGrpSpPr>
        <p:grpSpPr>
          <a:xfrm>
            <a:off x="10375994" y="910905"/>
            <a:ext cx="767365" cy="217278"/>
            <a:chOff x="4267644" y="910905"/>
            <a:chExt cx="767365" cy="217278"/>
          </a:xfrm>
        </p:grpSpPr>
        <p:pic>
          <p:nvPicPr>
            <p:cNvPr id="410" name="グラフィックス 409">
              <a:extLst>
                <a:ext uri="{FF2B5EF4-FFF2-40B4-BE49-F238E27FC236}">
                  <a16:creationId xmlns:a16="http://schemas.microsoft.com/office/drawing/2014/main" id="{4DB1B31C-53D7-EC4B-AC46-FAA1066DA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267644" y="910905"/>
              <a:ext cx="263021" cy="21727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11" name="テキスト ボックス 410">
              <a:extLst>
                <a:ext uri="{FF2B5EF4-FFF2-40B4-BE49-F238E27FC236}">
                  <a16:creationId xmlns:a16="http://schemas.microsoft.com/office/drawing/2014/main" id="{A74AFC24-0BD9-5D4A-8266-5925672CF381}"/>
                </a:ext>
              </a:extLst>
            </p:cNvPr>
            <p:cNvSpPr txBox="1"/>
            <p:nvPr/>
          </p:nvSpPr>
          <p:spPr>
            <a:xfrm>
              <a:off x="4544649" y="912207"/>
              <a:ext cx="490360" cy="2146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5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crpd</a:t>
              </a:r>
              <a:endParaRPr lang="en-US" altLang="ja-JP" sz="15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9107C601-CD81-394C-BDD9-DC1B370D981B}"/>
              </a:ext>
            </a:extLst>
          </p:cNvPr>
          <p:cNvGrpSpPr/>
          <p:nvPr/>
        </p:nvGrpSpPr>
        <p:grpSpPr>
          <a:xfrm>
            <a:off x="10203471" y="1247266"/>
            <a:ext cx="537234" cy="210952"/>
            <a:chOff x="10203471" y="1247266"/>
            <a:chExt cx="537234" cy="210952"/>
          </a:xfrm>
        </p:grpSpPr>
        <p:pic>
          <p:nvPicPr>
            <p:cNvPr id="414" name="グラフィックス 413">
              <a:extLst>
                <a:ext uri="{FF2B5EF4-FFF2-40B4-BE49-F238E27FC236}">
                  <a16:creationId xmlns:a16="http://schemas.microsoft.com/office/drawing/2014/main" id="{EF50F61E-33FE-634A-A487-A5CA6F194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203471" y="1247266"/>
              <a:ext cx="202162" cy="2109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15" name="テキスト ボックス 414">
              <a:extLst>
                <a:ext uri="{FF2B5EF4-FFF2-40B4-BE49-F238E27FC236}">
                  <a16:creationId xmlns:a16="http://schemas.microsoft.com/office/drawing/2014/main" id="{4C26F7C8-1707-8D47-B5D7-B170CFBCE2E7}"/>
                </a:ext>
              </a:extLst>
            </p:cNvPr>
            <p:cNvSpPr txBox="1"/>
            <p:nvPr/>
          </p:nvSpPr>
          <p:spPr>
            <a:xfrm>
              <a:off x="10427183" y="1266885"/>
              <a:ext cx="313522" cy="1717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2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epe</a:t>
              </a:r>
              <a:endParaRPr lang="en-US" altLang="ja-JP" sz="12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417" name="グループ化 416">
            <a:extLst>
              <a:ext uri="{FF2B5EF4-FFF2-40B4-BE49-F238E27FC236}">
                <a16:creationId xmlns:a16="http://schemas.microsoft.com/office/drawing/2014/main" id="{836662B7-0710-094C-82E7-8A19CBDDAAA9}"/>
              </a:ext>
            </a:extLst>
          </p:cNvPr>
          <p:cNvGrpSpPr/>
          <p:nvPr/>
        </p:nvGrpSpPr>
        <p:grpSpPr>
          <a:xfrm>
            <a:off x="9053660" y="2030822"/>
            <a:ext cx="326835" cy="320911"/>
            <a:chOff x="8135216" y="3693192"/>
            <a:chExt cx="326835" cy="320911"/>
          </a:xfrm>
        </p:grpSpPr>
        <p:pic>
          <p:nvPicPr>
            <p:cNvPr id="418" name="グラフィックス 417">
              <a:extLst>
                <a:ext uri="{FF2B5EF4-FFF2-40B4-BE49-F238E27FC236}">
                  <a16:creationId xmlns:a16="http://schemas.microsoft.com/office/drawing/2014/main" id="{2118D2DA-D0D4-5843-B039-39AD9D46F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189923" y="3847485"/>
              <a:ext cx="219234" cy="166618"/>
            </a:xfrm>
            <a:prstGeom prst="rect">
              <a:avLst/>
            </a:prstGeom>
          </p:spPr>
        </p:pic>
        <p:grpSp>
          <p:nvGrpSpPr>
            <p:cNvPr id="419" name="グループ化 418">
              <a:extLst>
                <a:ext uri="{FF2B5EF4-FFF2-40B4-BE49-F238E27FC236}">
                  <a16:creationId xmlns:a16="http://schemas.microsoft.com/office/drawing/2014/main" id="{3E732FD0-7E6C-BE45-8B87-B52A89D770CE}"/>
                </a:ext>
              </a:extLst>
            </p:cNvPr>
            <p:cNvGrpSpPr/>
            <p:nvPr/>
          </p:nvGrpSpPr>
          <p:grpSpPr>
            <a:xfrm>
              <a:off x="8135216" y="3693192"/>
              <a:ext cx="326835" cy="255075"/>
              <a:chOff x="8308378" y="3717833"/>
              <a:chExt cx="326835" cy="255075"/>
            </a:xfrm>
          </p:grpSpPr>
          <p:sp>
            <p:nvSpPr>
              <p:cNvPr id="420" name="テキスト ボックス 419">
                <a:extLst>
                  <a:ext uri="{FF2B5EF4-FFF2-40B4-BE49-F238E27FC236}">
                    <a16:creationId xmlns:a16="http://schemas.microsoft.com/office/drawing/2014/main" id="{7F4C9526-274D-E94C-B047-B3F59F27C27A}"/>
                  </a:ext>
                </a:extLst>
              </p:cNvPr>
              <p:cNvSpPr txBox="1"/>
              <p:nvPr/>
            </p:nvSpPr>
            <p:spPr>
              <a:xfrm>
                <a:off x="8308378" y="3717833"/>
                <a:ext cx="326835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ja-JP" sz="1200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e21</a:t>
                </a:r>
                <a:endParaRPr kumimoji="1" lang="ja-JP" altLang="en-US" sz="120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421" name="テキスト ボックス 420">
                <a:extLst>
                  <a:ext uri="{FF2B5EF4-FFF2-40B4-BE49-F238E27FC236}">
                    <a16:creationId xmlns:a16="http://schemas.microsoft.com/office/drawing/2014/main" id="{54A0F08A-0900-6148-9407-2D60F42C870B}"/>
                  </a:ext>
                </a:extLst>
              </p:cNvPr>
              <p:cNvSpPr txBox="1"/>
              <p:nvPr/>
            </p:nvSpPr>
            <p:spPr>
              <a:xfrm rot="10800000">
                <a:off x="8421020" y="3843642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endParaRPr>
              </a:p>
            </p:txBody>
          </p:sp>
        </p:grpSp>
      </p:grpSp>
      <p:cxnSp>
        <p:nvCxnSpPr>
          <p:cNvPr id="422" name="直線コネクタ 421">
            <a:extLst>
              <a:ext uri="{FF2B5EF4-FFF2-40B4-BE49-F238E27FC236}">
                <a16:creationId xmlns:a16="http://schemas.microsoft.com/office/drawing/2014/main" id="{2E97A659-CBD1-2D43-B687-DA5719CB4225}"/>
              </a:ext>
            </a:extLst>
          </p:cNvPr>
          <p:cNvCxnSpPr>
            <a:cxnSpLocks/>
          </p:cNvCxnSpPr>
          <p:nvPr/>
        </p:nvCxnSpPr>
        <p:spPr>
          <a:xfrm flipH="1">
            <a:off x="6113416" y="3012946"/>
            <a:ext cx="3721794" cy="570786"/>
          </a:xfrm>
          <a:prstGeom prst="line">
            <a:avLst/>
          </a:prstGeom>
          <a:ln w="254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4D9ACE11-6411-F346-9657-E2064F6B399B}"/>
              </a:ext>
            </a:extLst>
          </p:cNvPr>
          <p:cNvGrpSpPr/>
          <p:nvPr/>
        </p:nvGrpSpPr>
        <p:grpSpPr>
          <a:xfrm>
            <a:off x="8567293" y="2501030"/>
            <a:ext cx="1307925" cy="178895"/>
            <a:chOff x="2456869" y="2501937"/>
            <a:chExt cx="1307925" cy="178895"/>
          </a:xfrm>
        </p:grpSpPr>
        <p:pic>
          <p:nvPicPr>
            <p:cNvPr id="424" name="グラフィックス 423">
              <a:extLst>
                <a:ext uri="{FF2B5EF4-FFF2-40B4-BE49-F238E27FC236}">
                  <a16:creationId xmlns:a16="http://schemas.microsoft.com/office/drawing/2014/main" id="{1ADE7E75-4C2E-064E-8126-3776C6FB6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456869" y="2530492"/>
              <a:ext cx="205512" cy="1217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25" name="テキスト ボックス 424">
              <a:extLst>
                <a:ext uri="{FF2B5EF4-FFF2-40B4-BE49-F238E27FC236}">
                  <a16:creationId xmlns:a16="http://schemas.microsoft.com/office/drawing/2014/main" id="{32199BFB-39B5-A64D-B358-053CE514DCE0}"/>
                </a:ext>
              </a:extLst>
            </p:cNvPr>
            <p:cNvSpPr txBox="1"/>
            <p:nvPr/>
          </p:nvSpPr>
          <p:spPr>
            <a:xfrm>
              <a:off x="2665113" y="2501937"/>
              <a:ext cx="1099681" cy="1788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250" dirty="0">
                  <a:solidFill>
                    <a:srgbClr val="4AA348"/>
                  </a:solidFill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600,602,604</a:t>
              </a:r>
            </a:p>
          </p:txBody>
        </p:sp>
      </p:grpSp>
      <p:cxnSp>
        <p:nvCxnSpPr>
          <p:cNvPr id="431" name="直線コネクタ 430">
            <a:extLst>
              <a:ext uri="{FF2B5EF4-FFF2-40B4-BE49-F238E27FC236}">
                <a16:creationId xmlns:a16="http://schemas.microsoft.com/office/drawing/2014/main" id="{6CA42CBD-D18F-AF41-87EB-BFAE0BBA5AF4}"/>
              </a:ext>
            </a:extLst>
          </p:cNvPr>
          <p:cNvCxnSpPr>
            <a:cxnSpLocks/>
          </p:cNvCxnSpPr>
          <p:nvPr/>
        </p:nvCxnSpPr>
        <p:spPr>
          <a:xfrm flipH="1">
            <a:off x="6096000" y="2822943"/>
            <a:ext cx="2138363" cy="408722"/>
          </a:xfrm>
          <a:prstGeom prst="line">
            <a:avLst/>
          </a:prstGeom>
          <a:ln w="254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4" name="直線コネクタ 433">
            <a:extLst>
              <a:ext uri="{FF2B5EF4-FFF2-40B4-BE49-F238E27FC236}">
                <a16:creationId xmlns:a16="http://schemas.microsoft.com/office/drawing/2014/main" id="{B9872EB0-1F56-2A41-A9A0-A5E9850DC60E}"/>
              </a:ext>
            </a:extLst>
          </p:cNvPr>
          <p:cNvCxnSpPr>
            <a:cxnSpLocks/>
          </p:cNvCxnSpPr>
          <p:nvPr/>
        </p:nvCxnSpPr>
        <p:spPr>
          <a:xfrm flipH="1">
            <a:off x="7677467" y="2938831"/>
            <a:ext cx="750885" cy="1210791"/>
          </a:xfrm>
          <a:prstGeom prst="line">
            <a:avLst/>
          </a:prstGeom>
          <a:ln w="254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7" name="直線コネクタ 436">
            <a:extLst>
              <a:ext uri="{FF2B5EF4-FFF2-40B4-BE49-F238E27FC236}">
                <a16:creationId xmlns:a16="http://schemas.microsoft.com/office/drawing/2014/main" id="{C442C2FD-F71F-A54A-B16B-274E3A80F198}"/>
              </a:ext>
            </a:extLst>
          </p:cNvPr>
          <p:cNvCxnSpPr>
            <a:cxnSpLocks/>
          </p:cNvCxnSpPr>
          <p:nvPr/>
        </p:nvCxnSpPr>
        <p:spPr>
          <a:xfrm>
            <a:off x="8434920" y="2075470"/>
            <a:ext cx="0" cy="851551"/>
          </a:xfrm>
          <a:prstGeom prst="line">
            <a:avLst/>
          </a:prstGeom>
          <a:ln w="254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3" name="直線コネクタ 442">
            <a:extLst>
              <a:ext uri="{FF2B5EF4-FFF2-40B4-BE49-F238E27FC236}">
                <a16:creationId xmlns:a16="http://schemas.microsoft.com/office/drawing/2014/main" id="{41F9A1BB-03ED-2C41-A595-39C681E4628D}"/>
              </a:ext>
            </a:extLst>
          </p:cNvPr>
          <p:cNvCxnSpPr>
            <a:cxnSpLocks/>
          </p:cNvCxnSpPr>
          <p:nvPr/>
        </p:nvCxnSpPr>
        <p:spPr>
          <a:xfrm>
            <a:off x="10000195" y="2075470"/>
            <a:ext cx="0" cy="851551"/>
          </a:xfrm>
          <a:prstGeom prst="line">
            <a:avLst/>
          </a:prstGeom>
          <a:ln w="254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4" name="直線コネクタ 443">
            <a:extLst>
              <a:ext uri="{FF2B5EF4-FFF2-40B4-BE49-F238E27FC236}">
                <a16:creationId xmlns:a16="http://schemas.microsoft.com/office/drawing/2014/main" id="{3901D047-9DF3-B04C-BD5C-3BB46E06E078}"/>
              </a:ext>
            </a:extLst>
          </p:cNvPr>
          <p:cNvCxnSpPr>
            <a:cxnSpLocks/>
          </p:cNvCxnSpPr>
          <p:nvPr/>
        </p:nvCxnSpPr>
        <p:spPr>
          <a:xfrm>
            <a:off x="8472912" y="2694803"/>
            <a:ext cx="1488045" cy="0"/>
          </a:xfrm>
          <a:prstGeom prst="line">
            <a:avLst/>
          </a:prstGeom>
          <a:ln w="254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7" name="直線コネクタ 446">
            <a:extLst>
              <a:ext uri="{FF2B5EF4-FFF2-40B4-BE49-F238E27FC236}">
                <a16:creationId xmlns:a16="http://schemas.microsoft.com/office/drawing/2014/main" id="{D20425F1-5B58-014D-855D-E766DEB48FED}"/>
              </a:ext>
            </a:extLst>
          </p:cNvPr>
          <p:cNvCxnSpPr>
            <a:cxnSpLocks/>
          </p:cNvCxnSpPr>
          <p:nvPr/>
        </p:nvCxnSpPr>
        <p:spPr>
          <a:xfrm>
            <a:off x="9998076" y="2964231"/>
            <a:ext cx="783703" cy="1237255"/>
          </a:xfrm>
          <a:prstGeom prst="line">
            <a:avLst/>
          </a:prstGeom>
          <a:ln w="254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4" name="テキスト ボックス 453">
            <a:extLst>
              <a:ext uri="{FF2B5EF4-FFF2-40B4-BE49-F238E27FC236}">
                <a16:creationId xmlns:a16="http://schemas.microsoft.com/office/drawing/2014/main" id="{F8E3CB8E-E810-6748-AD53-2F04B58DC4C5}"/>
              </a:ext>
            </a:extLst>
          </p:cNvPr>
          <p:cNvSpPr txBox="1"/>
          <p:nvPr/>
        </p:nvSpPr>
        <p:spPr>
          <a:xfrm rot="20962766">
            <a:off x="6078956" y="3000946"/>
            <a:ext cx="396267" cy="1788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3000"/>
              </a:lnSpc>
            </a:pPr>
            <a:r>
              <a:rPr lang="en-US" altLang="ja-JP" sz="1250" dirty="0">
                <a:solidFill>
                  <a:srgbClr val="4AA348"/>
                </a:solidFill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rPr>
              <a:t>1464</a:t>
            </a:r>
          </a:p>
        </p:txBody>
      </p:sp>
      <p:cxnSp>
        <p:nvCxnSpPr>
          <p:cNvPr id="461" name="直線コネクタ 460">
            <a:extLst>
              <a:ext uri="{FF2B5EF4-FFF2-40B4-BE49-F238E27FC236}">
                <a16:creationId xmlns:a16="http://schemas.microsoft.com/office/drawing/2014/main" id="{5D57B3A7-E426-B84A-9B67-5F6D19593D1A}"/>
              </a:ext>
            </a:extLst>
          </p:cNvPr>
          <p:cNvCxnSpPr>
            <a:cxnSpLocks/>
          </p:cNvCxnSpPr>
          <p:nvPr/>
        </p:nvCxnSpPr>
        <p:spPr>
          <a:xfrm>
            <a:off x="10152420" y="5575474"/>
            <a:ext cx="2045930" cy="80310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直線コネクタ 463">
            <a:extLst>
              <a:ext uri="{FF2B5EF4-FFF2-40B4-BE49-F238E27FC236}">
                <a16:creationId xmlns:a16="http://schemas.microsoft.com/office/drawing/2014/main" id="{946DE742-AD95-7744-9F95-03A1D72D4E82}"/>
              </a:ext>
            </a:extLst>
          </p:cNvPr>
          <p:cNvCxnSpPr>
            <a:cxnSpLocks/>
          </p:cNvCxnSpPr>
          <p:nvPr/>
        </p:nvCxnSpPr>
        <p:spPr>
          <a:xfrm flipV="1">
            <a:off x="7495003" y="5575474"/>
            <a:ext cx="0" cy="1282526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テキスト ボックス 466">
            <a:extLst>
              <a:ext uri="{FF2B5EF4-FFF2-40B4-BE49-F238E27FC236}">
                <a16:creationId xmlns:a16="http://schemas.microsoft.com/office/drawing/2014/main" id="{0E296334-514F-9748-BB9E-26136A7ED9EB}"/>
              </a:ext>
            </a:extLst>
          </p:cNvPr>
          <p:cNvSpPr txBox="1"/>
          <p:nvPr/>
        </p:nvSpPr>
        <p:spPr>
          <a:xfrm>
            <a:off x="8714847" y="5169889"/>
            <a:ext cx="9748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  <a:cs typeface="Arial Narrow" panose="020B0604020202020204" pitchFamily="34" charset="0"/>
              </a:rPr>
              <a:t>WDM Ring</a:t>
            </a:r>
            <a:endParaRPr kumimoji="1" lang="ja-JP" altLang="en-US" sz="1200" baseline="300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Source Code Pro Light" panose="020B0409030403020204" pitchFamily="49" charset="0"/>
              <a:cs typeface="Arial Narrow" panose="020B0604020202020204" pitchFamily="34" charset="0"/>
            </a:endParaRPr>
          </a:p>
        </p:txBody>
      </p:sp>
      <p:grpSp>
        <p:nvGrpSpPr>
          <p:cNvPr id="468" name="グループ化 467">
            <a:extLst>
              <a:ext uri="{FF2B5EF4-FFF2-40B4-BE49-F238E27FC236}">
                <a16:creationId xmlns:a16="http://schemas.microsoft.com/office/drawing/2014/main" id="{95303BCC-0433-644F-B949-365AE611327A}"/>
              </a:ext>
            </a:extLst>
          </p:cNvPr>
          <p:cNvGrpSpPr/>
          <p:nvPr/>
        </p:nvGrpSpPr>
        <p:grpSpPr>
          <a:xfrm>
            <a:off x="6825407" y="363538"/>
            <a:ext cx="466489" cy="165619"/>
            <a:chOff x="8285281" y="6882032"/>
            <a:chExt cx="466489" cy="165619"/>
          </a:xfrm>
        </p:grpSpPr>
        <p:pic>
          <p:nvPicPr>
            <p:cNvPr id="469" name="グラフィックス 468">
              <a:extLst>
                <a:ext uri="{FF2B5EF4-FFF2-40B4-BE49-F238E27FC236}">
                  <a16:creationId xmlns:a16="http://schemas.microsoft.com/office/drawing/2014/main" id="{F7A7D238-2AD7-5E4D-911D-AA12D2732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5283" y="6882032"/>
              <a:ext cx="206484" cy="14912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70" name="テキスト ボックス 469">
              <a:extLst>
                <a:ext uri="{FF2B5EF4-FFF2-40B4-BE49-F238E27FC236}">
                  <a16:creationId xmlns:a16="http://schemas.microsoft.com/office/drawing/2014/main" id="{11770988-5757-364D-AC14-F906B28AFF12}"/>
                </a:ext>
              </a:extLst>
            </p:cNvPr>
            <p:cNvSpPr txBox="1"/>
            <p:nvPr/>
          </p:nvSpPr>
          <p:spPr>
            <a:xfrm>
              <a:off x="8285281" y="6893763"/>
              <a:ext cx="4664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0.5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pic>
        <p:nvPicPr>
          <p:cNvPr id="471" name="グラフィックス 470">
            <a:extLst>
              <a:ext uri="{FF2B5EF4-FFF2-40B4-BE49-F238E27FC236}">
                <a16:creationId xmlns:a16="http://schemas.microsoft.com/office/drawing/2014/main" id="{7782429F-3025-FF49-AA39-382679CA07FC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7753232" y="828562"/>
            <a:ext cx="487660" cy="376439"/>
          </a:xfrm>
          <a:prstGeom prst="rect">
            <a:avLst/>
          </a:prstGeom>
        </p:spPr>
      </p:pic>
      <p:sp>
        <p:nvSpPr>
          <p:cNvPr id="472" name="テキスト ボックス 471">
            <a:extLst>
              <a:ext uri="{FF2B5EF4-FFF2-40B4-BE49-F238E27FC236}">
                <a16:creationId xmlns:a16="http://schemas.microsoft.com/office/drawing/2014/main" id="{20719CD9-FE68-D141-947A-0AC61982E626}"/>
              </a:ext>
            </a:extLst>
          </p:cNvPr>
          <p:cNvSpPr txBox="1"/>
          <p:nvPr/>
        </p:nvSpPr>
        <p:spPr>
          <a:xfrm>
            <a:off x="7266562" y="902495"/>
            <a:ext cx="87777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  <a:cs typeface="Arial Narrow" panose="020B0604020202020204" pitchFamily="34" charset="0"/>
              </a:rPr>
              <a:t>KAIT</a:t>
            </a:r>
          </a:p>
          <a:p>
            <a:pPr algn="ctr"/>
            <a:r>
              <a:rPr lang="en-US" altLang="ja-JP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Arial Narrow" panose="020B0604020202020204" pitchFamily="34" charset="0"/>
              </a:rPr>
              <a:t>3U23</a:t>
            </a:r>
            <a:endParaRPr kumimoji="1" lang="ja-JP" altLang="en-US" sz="12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Source Code Pro Light" panose="020B0409030403020204" pitchFamily="49" charset="0"/>
              <a:cs typeface="Arial Narrow" panose="020B0604020202020204" pitchFamily="34" charset="0"/>
            </a:endParaRPr>
          </a:p>
        </p:txBody>
      </p:sp>
      <p:pic>
        <p:nvPicPr>
          <p:cNvPr id="852" name="グラフィックス 851">
            <a:extLst>
              <a:ext uri="{FF2B5EF4-FFF2-40B4-BE49-F238E27FC236}">
                <a16:creationId xmlns:a16="http://schemas.microsoft.com/office/drawing/2014/main" id="{53367B49-9EA0-4946-B914-B149350AEB8F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7742091" y="5830972"/>
            <a:ext cx="776435" cy="572110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53" name="グラフィックス 852">
            <a:extLst>
              <a:ext uri="{FF2B5EF4-FFF2-40B4-BE49-F238E27FC236}">
                <a16:creationId xmlns:a16="http://schemas.microsoft.com/office/drawing/2014/main" id="{D5246624-0E34-FC4A-8AEF-39CE46F5387D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9835210" y="5830972"/>
            <a:ext cx="776435" cy="572110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794" name="グループ化 793">
            <a:extLst>
              <a:ext uri="{FF2B5EF4-FFF2-40B4-BE49-F238E27FC236}">
                <a16:creationId xmlns:a16="http://schemas.microsoft.com/office/drawing/2014/main" id="{3CF8CA04-9A05-BB48-8040-1B1869E65C6F}"/>
              </a:ext>
            </a:extLst>
          </p:cNvPr>
          <p:cNvGrpSpPr/>
          <p:nvPr/>
        </p:nvGrpSpPr>
        <p:grpSpPr>
          <a:xfrm>
            <a:off x="9886951" y="622493"/>
            <a:ext cx="786467" cy="314935"/>
            <a:chOff x="8848288" y="3615771"/>
            <a:chExt cx="786467" cy="314935"/>
          </a:xfrm>
        </p:grpSpPr>
        <p:pic>
          <p:nvPicPr>
            <p:cNvPr id="795" name="グラフィックス 794">
              <a:extLst>
                <a:ext uri="{FF2B5EF4-FFF2-40B4-BE49-F238E27FC236}">
                  <a16:creationId xmlns:a16="http://schemas.microsoft.com/office/drawing/2014/main" id="{ED2D3BA9-FD21-3341-8726-D113DFDB5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8288" y="3726895"/>
              <a:ext cx="119770" cy="134741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796" name="グループ化 795">
              <a:extLst>
                <a:ext uri="{FF2B5EF4-FFF2-40B4-BE49-F238E27FC236}">
                  <a16:creationId xmlns:a16="http://schemas.microsoft.com/office/drawing/2014/main" id="{FD6F6F10-9794-AA4E-94B2-C93490892C31}"/>
                </a:ext>
              </a:extLst>
            </p:cNvPr>
            <p:cNvGrpSpPr/>
            <p:nvPr/>
          </p:nvGrpSpPr>
          <p:grpSpPr>
            <a:xfrm>
              <a:off x="8963779" y="3615771"/>
              <a:ext cx="670976" cy="314935"/>
              <a:chOff x="4672475" y="2809470"/>
              <a:chExt cx="670976" cy="314935"/>
            </a:xfrm>
          </p:grpSpPr>
          <p:sp>
            <p:nvSpPr>
              <p:cNvPr id="797" name="テキスト ボックス 796">
                <a:extLst>
                  <a:ext uri="{FF2B5EF4-FFF2-40B4-BE49-F238E27FC236}">
                    <a16:creationId xmlns:a16="http://schemas.microsoft.com/office/drawing/2014/main" id="{21C8C004-E5E1-6243-8DE6-76E343023C46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122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798" name="テキスト ボックス 797">
                <a:extLst>
                  <a:ext uri="{FF2B5EF4-FFF2-40B4-BE49-F238E27FC236}">
                    <a16:creationId xmlns:a16="http://schemas.microsoft.com/office/drawing/2014/main" id="{EBEF1431-C2C8-9042-BAAE-A14C6976DB79}"/>
                  </a:ext>
                </a:extLst>
              </p:cNvPr>
              <p:cNvSpPr txBox="1"/>
              <p:nvPr/>
            </p:nvSpPr>
            <p:spPr>
              <a:xfrm>
                <a:off x="5137786" y="2809470"/>
                <a:ext cx="205665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625" name="グループ化 624">
            <a:extLst>
              <a:ext uri="{FF2B5EF4-FFF2-40B4-BE49-F238E27FC236}">
                <a16:creationId xmlns:a16="http://schemas.microsoft.com/office/drawing/2014/main" id="{1247D1F1-4EE1-B34F-A3A3-0943FFAE68A4}"/>
              </a:ext>
            </a:extLst>
          </p:cNvPr>
          <p:cNvGrpSpPr/>
          <p:nvPr/>
        </p:nvGrpSpPr>
        <p:grpSpPr>
          <a:xfrm rot="11777357">
            <a:off x="7893957" y="2464329"/>
            <a:ext cx="503921" cy="161583"/>
            <a:chOff x="1840615" y="5448085"/>
            <a:chExt cx="503921" cy="161583"/>
          </a:xfrm>
        </p:grpSpPr>
        <p:sp>
          <p:nvSpPr>
            <p:cNvPr id="626" name="テキスト ボックス 625">
              <a:extLst>
                <a:ext uri="{FF2B5EF4-FFF2-40B4-BE49-F238E27FC236}">
                  <a16:creationId xmlns:a16="http://schemas.microsoft.com/office/drawing/2014/main" id="{B51F8D23-4B54-DE4C-A55D-A5AB07110D9A}"/>
                </a:ext>
              </a:extLst>
            </p:cNvPr>
            <p:cNvSpPr txBox="1"/>
            <p:nvPr/>
          </p:nvSpPr>
          <p:spPr>
            <a:xfrm rot="10800000">
              <a:off x="1982527" y="5448085"/>
              <a:ext cx="36200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1-11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27" name="テキスト ボックス 626">
              <a:extLst>
                <a:ext uri="{FF2B5EF4-FFF2-40B4-BE49-F238E27FC236}">
                  <a16:creationId xmlns:a16="http://schemas.microsoft.com/office/drawing/2014/main" id="{271BB12C-8FC7-DF46-9465-D6521DD44C2B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28" name="グループ化 627">
            <a:extLst>
              <a:ext uri="{FF2B5EF4-FFF2-40B4-BE49-F238E27FC236}">
                <a16:creationId xmlns:a16="http://schemas.microsoft.com/office/drawing/2014/main" id="{CE3F3D32-D148-5040-B82B-627C3C5CF709}"/>
              </a:ext>
            </a:extLst>
          </p:cNvPr>
          <p:cNvGrpSpPr/>
          <p:nvPr/>
        </p:nvGrpSpPr>
        <p:grpSpPr>
          <a:xfrm rot="10562276">
            <a:off x="7797179" y="2623360"/>
            <a:ext cx="503921" cy="161583"/>
            <a:chOff x="1840615" y="5448085"/>
            <a:chExt cx="503921" cy="161583"/>
          </a:xfrm>
        </p:grpSpPr>
        <p:sp>
          <p:nvSpPr>
            <p:cNvPr id="629" name="テキスト ボックス 628">
              <a:extLst>
                <a:ext uri="{FF2B5EF4-FFF2-40B4-BE49-F238E27FC236}">
                  <a16:creationId xmlns:a16="http://schemas.microsoft.com/office/drawing/2014/main" id="{0E236D0D-64BD-8847-8D2C-1EAB3F15A5E9}"/>
                </a:ext>
              </a:extLst>
            </p:cNvPr>
            <p:cNvSpPr txBox="1"/>
            <p:nvPr/>
          </p:nvSpPr>
          <p:spPr>
            <a:xfrm rot="10800000">
              <a:off x="1982527" y="5448085"/>
              <a:ext cx="36200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1-12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30" name="テキスト ボックス 629">
              <a:extLst>
                <a:ext uri="{FF2B5EF4-FFF2-40B4-BE49-F238E27FC236}">
                  <a16:creationId xmlns:a16="http://schemas.microsoft.com/office/drawing/2014/main" id="{F840F769-B9FA-6E43-AFC2-B710D9EB73FC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31" name="グループ化 630">
            <a:extLst>
              <a:ext uri="{FF2B5EF4-FFF2-40B4-BE49-F238E27FC236}">
                <a16:creationId xmlns:a16="http://schemas.microsoft.com/office/drawing/2014/main" id="{1F013F2C-E9A3-B04F-9C2C-584647A8004A}"/>
              </a:ext>
            </a:extLst>
          </p:cNvPr>
          <p:cNvGrpSpPr/>
          <p:nvPr/>
        </p:nvGrpSpPr>
        <p:grpSpPr>
          <a:xfrm rot="10225974">
            <a:off x="7825393" y="2843295"/>
            <a:ext cx="413263" cy="161583"/>
            <a:chOff x="1840615" y="5448085"/>
            <a:chExt cx="413263" cy="161583"/>
          </a:xfrm>
        </p:grpSpPr>
        <p:sp>
          <p:nvSpPr>
            <p:cNvPr id="632" name="テキスト ボックス 631">
              <a:extLst>
                <a:ext uri="{FF2B5EF4-FFF2-40B4-BE49-F238E27FC236}">
                  <a16:creationId xmlns:a16="http://schemas.microsoft.com/office/drawing/2014/main" id="{E1ACF638-3B5A-714D-82D2-1B0E4503298B}"/>
                </a:ext>
              </a:extLst>
            </p:cNvPr>
            <p:cNvSpPr txBox="1"/>
            <p:nvPr/>
          </p:nvSpPr>
          <p:spPr>
            <a:xfrm rot="10800000">
              <a:off x="1982526" y="5448085"/>
              <a:ext cx="27135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1-7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33" name="テキスト ボックス 632">
              <a:extLst>
                <a:ext uri="{FF2B5EF4-FFF2-40B4-BE49-F238E27FC236}">
                  <a16:creationId xmlns:a16="http://schemas.microsoft.com/office/drawing/2014/main" id="{D90214DC-B412-BD4D-BA11-0BF4BA99BE41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37" name="グループ化 636">
            <a:extLst>
              <a:ext uri="{FF2B5EF4-FFF2-40B4-BE49-F238E27FC236}">
                <a16:creationId xmlns:a16="http://schemas.microsoft.com/office/drawing/2014/main" id="{81BEBB1E-BA08-9246-A7AC-C8F8969F758E}"/>
              </a:ext>
            </a:extLst>
          </p:cNvPr>
          <p:cNvGrpSpPr/>
          <p:nvPr/>
        </p:nvGrpSpPr>
        <p:grpSpPr>
          <a:xfrm rot="7287934">
            <a:off x="8002639" y="3003321"/>
            <a:ext cx="461716" cy="161583"/>
            <a:chOff x="1840615" y="5448085"/>
            <a:chExt cx="461716" cy="161583"/>
          </a:xfrm>
        </p:grpSpPr>
        <p:sp>
          <p:nvSpPr>
            <p:cNvPr id="638" name="テキスト ボックス 637">
              <a:extLst>
                <a:ext uri="{FF2B5EF4-FFF2-40B4-BE49-F238E27FC236}">
                  <a16:creationId xmlns:a16="http://schemas.microsoft.com/office/drawing/2014/main" id="{159FF992-7003-B84C-B6E2-298DE054C69A}"/>
                </a:ext>
              </a:extLst>
            </p:cNvPr>
            <p:cNvSpPr txBox="1"/>
            <p:nvPr/>
          </p:nvSpPr>
          <p:spPr>
            <a:xfrm rot="10800000">
              <a:off x="1982526" y="5448085"/>
              <a:ext cx="31980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1-21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39" name="テキスト ボックス 638">
              <a:extLst>
                <a:ext uri="{FF2B5EF4-FFF2-40B4-BE49-F238E27FC236}">
                  <a16:creationId xmlns:a16="http://schemas.microsoft.com/office/drawing/2014/main" id="{EAABC1E4-BA27-1045-AE1B-DBD59EC05A08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43" name="グループ化 642">
            <a:extLst>
              <a:ext uri="{FF2B5EF4-FFF2-40B4-BE49-F238E27FC236}">
                <a16:creationId xmlns:a16="http://schemas.microsoft.com/office/drawing/2014/main" id="{A2D476E7-E1DF-7444-BCC6-EBC9C07AFB84}"/>
              </a:ext>
            </a:extLst>
          </p:cNvPr>
          <p:cNvGrpSpPr/>
          <p:nvPr/>
        </p:nvGrpSpPr>
        <p:grpSpPr>
          <a:xfrm rot="10269478">
            <a:off x="9421472" y="2897887"/>
            <a:ext cx="303497" cy="161583"/>
            <a:chOff x="1840615" y="5448085"/>
            <a:chExt cx="303497" cy="161583"/>
          </a:xfrm>
        </p:grpSpPr>
        <p:sp>
          <p:nvSpPr>
            <p:cNvPr id="644" name="テキスト ボックス 643">
              <a:extLst>
                <a:ext uri="{FF2B5EF4-FFF2-40B4-BE49-F238E27FC236}">
                  <a16:creationId xmlns:a16="http://schemas.microsoft.com/office/drawing/2014/main" id="{1ABF7FFF-7C45-5D49-A45E-714E6584A019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161584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45" name="テキスト ボックス 644">
              <a:extLst>
                <a:ext uri="{FF2B5EF4-FFF2-40B4-BE49-F238E27FC236}">
                  <a16:creationId xmlns:a16="http://schemas.microsoft.com/office/drawing/2014/main" id="{2BB57164-3057-764A-ABD8-0422E9081B17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49" name="グループ化 648">
            <a:extLst>
              <a:ext uri="{FF2B5EF4-FFF2-40B4-BE49-F238E27FC236}">
                <a16:creationId xmlns:a16="http://schemas.microsoft.com/office/drawing/2014/main" id="{5B4D3A5E-AEDA-0546-9E3C-955C072863C4}"/>
              </a:ext>
            </a:extLst>
          </p:cNvPr>
          <p:cNvGrpSpPr/>
          <p:nvPr/>
        </p:nvGrpSpPr>
        <p:grpSpPr>
          <a:xfrm rot="20170178">
            <a:off x="10154878" y="2518030"/>
            <a:ext cx="303235" cy="161583"/>
            <a:chOff x="1840615" y="5451260"/>
            <a:chExt cx="303235" cy="161583"/>
          </a:xfrm>
        </p:grpSpPr>
        <p:sp>
          <p:nvSpPr>
            <p:cNvPr id="650" name="テキスト ボックス 649">
              <a:extLst>
                <a:ext uri="{FF2B5EF4-FFF2-40B4-BE49-F238E27FC236}">
                  <a16:creationId xmlns:a16="http://schemas.microsoft.com/office/drawing/2014/main" id="{2358B0F3-73EB-134B-96FF-BC9F9E02E8D4}"/>
                </a:ext>
              </a:extLst>
            </p:cNvPr>
            <p:cNvSpPr txBox="1"/>
            <p:nvPr/>
          </p:nvSpPr>
          <p:spPr>
            <a:xfrm>
              <a:off x="1982529" y="5451260"/>
              <a:ext cx="161321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15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51" name="テキスト ボックス 650">
              <a:extLst>
                <a:ext uri="{FF2B5EF4-FFF2-40B4-BE49-F238E27FC236}">
                  <a16:creationId xmlns:a16="http://schemas.microsoft.com/office/drawing/2014/main" id="{5E90B9C0-89BF-F940-A3D4-27DF8095ABA9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52" name="グループ化 651">
            <a:extLst>
              <a:ext uri="{FF2B5EF4-FFF2-40B4-BE49-F238E27FC236}">
                <a16:creationId xmlns:a16="http://schemas.microsoft.com/office/drawing/2014/main" id="{8308F75D-0882-D94E-A34F-BF4C6F9D7C22}"/>
              </a:ext>
            </a:extLst>
          </p:cNvPr>
          <p:cNvGrpSpPr/>
          <p:nvPr/>
        </p:nvGrpSpPr>
        <p:grpSpPr>
          <a:xfrm rot="21425332">
            <a:off x="10163791" y="2647172"/>
            <a:ext cx="303235" cy="161583"/>
            <a:chOff x="1840615" y="5451260"/>
            <a:chExt cx="303235" cy="161583"/>
          </a:xfrm>
        </p:grpSpPr>
        <p:sp>
          <p:nvSpPr>
            <p:cNvPr id="653" name="テキスト ボックス 652">
              <a:extLst>
                <a:ext uri="{FF2B5EF4-FFF2-40B4-BE49-F238E27FC236}">
                  <a16:creationId xmlns:a16="http://schemas.microsoft.com/office/drawing/2014/main" id="{A14FD05A-41AB-3D41-BA6E-91285A831D80}"/>
                </a:ext>
              </a:extLst>
            </p:cNvPr>
            <p:cNvSpPr txBox="1"/>
            <p:nvPr/>
          </p:nvSpPr>
          <p:spPr>
            <a:xfrm>
              <a:off x="1982529" y="5451260"/>
              <a:ext cx="161321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16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54" name="テキスト ボックス 653">
              <a:extLst>
                <a:ext uri="{FF2B5EF4-FFF2-40B4-BE49-F238E27FC236}">
                  <a16:creationId xmlns:a16="http://schemas.microsoft.com/office/drawing/2014/main" id="{D63E80B9-357F-2843-AFFC-1F5F5DB5A0F6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55" name="グループ化 654">
            <a:extLst>
              <a:ext uri="{FF2B5EF4-FFF2-40B4-BE49-F238E27FC236}">
                <a16:creationId xmlns:a16="http://schemas.microsoft.com/office/drawing/2014/main" id="{732C5DDA-4ED6-FB47-80F9-2058448E3E8B}"/>
              </a:ext>
            </a:extLst>
          </p:cNvPr>
          <p:cNvGrpSpPr/>
          <p:nvPr/>
        </p:nvGrpSpPr>
        <p:grpSpPr>
          <a:xfrm rot="850728">
            <a:off x="10104404" y="2792070"/>
            <a:ext cx="245682" cy="161583"/>
            <a:chOff x="1840615" y="5451259"/>
            <a:chExt cx="245682" cy="161583"/>
          </a:xfrm>
        </p:grpSpPr>
        <p:sp>
          <p:nvSpPr>
            <p:cNvPr id="656" name="テキスト ボックス 655">
              <a:extLst>
                <a:ext uri="{FF2B5EF4-FFF2-40B4-BE49-F238E27FC236}">
                  <a16:creationId xmlns:a16="http://schemas.microsoft.com/office/drawing/2014/main" id="{D22A561B-3AE3-3A4D-A752-D2E631D0B53E}"/>
                </a:ext>
              </a:extLst>
            </p:cNvPr>
            <p:cNvSpPr txBox="1"/>
            <p:nvPr/>
          </p:nvSpPr>
          <p:spPr>
            <a:xfrm>
              <a:off x="1982528" y="5451259"/>
              <a:ext cx="10376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57" name="テキスト ボックス 656">
              <a:extLst>
                <a:ext uri="{FF2B5EF4-FFF2-40B4-BE49-F238E27FC236}">
                  <a16:creationId xmlns:a16="http://schemas.microsoft.com/office/drawing/2014/main" id="{6BD92387-0DFB-A245-BB9B-68E8B9BD40AF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58" name="グループ化 657">
            <a:extLst>
              <a:ext uri="{FF2B5EF4-FFF2-40B4-BE49-F238E27FC236}">
                <a16:creationId xmlns:a16="http://schemas.microsoft.com/office/drawing/2014/main" id="{33B4CDC4-349F-8B4B-882D-E9B81ED6584E}"/>
              </a:ext>
            </a:extLst>
          </p:cNvPr>
          <p:cNvGrpSpPr/>
          <p:nvPr/>
        </p:nvGrpSpPr>
        <p:grpSpPr>
          <a:xfrm rot="5400000">
            <a:off x="9888530" y="2179064"/>
            <a:ext cx="322164" cy="161583"/>
            <a:chOff x="1840615" y="5451260"/>
            <a:chExt cx="322164" cy="161583"/>
          </a:xfrm>
        </p:grpSpPr>
        <p:sp>
          <p:nvSpPr>
            <p:cNvPr id="659" name="テキスト ボックス 658">
              <a:extLst>
                <a:ext uri="{FF2B5EF4-FFF2-40B4-BE49-F238E27FC236}">
                  <a16:creationId xmlns:a16="http://schemas.microsoft.com/office/drawing/2014/main" id="{0B4514EA-A8C7-014E-8E81-ACE3409D3F42}"/>
                </a:ext>
              </a:extLst>
            </p:cNvPr>
            <p:cNvSpPr txBox="1"/>
            <p:nvPr/>
          </p:nvSpPr>
          <p:spPr>
            <a:xfrm rot="10800000">
              <a:off x="1982528" y="5451260"/>
              <a:ext cx="180251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49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60" name="テキスト ボックス 659">
              <a:extLst>
                <a:ext uri="{FF2B5EF4-FFF2-40B4-BE49-F238E27FC236}">
                  <a16:creationId xmlns:a16="http://schemas.microsoft.com/office/drawing/2014/main" id="{C040EDCC-4450-2A4E-AABA-930ED09026BB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pic>
        <p:nvPicPr>
          <p:cNvPr id="800" name="グラフィックス 799">
            <a:extLst>
              <a:ext uri="{FF2B5EF4-FFF2-40B4-BE49-F238E27FC236}">
                <a16:creationId xmlns:a16="http://schemas.microsoft.com/office/drawing/2014/main" id="{37715314-727C-0B4F-ACE7-719E151CBA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71593" y="643139"/>
            <a:ext cx="903982" cy="739622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661" name="グループ化 660">
            <a:extLst>
              <a:ext uri="{FF2B5EF4-FFF2-40B4-BE49-F238E27FC236}">
                <a16:creationId xmlns:a16="http://schemas.microsoft.com/office/drawing/2014/main" id="{0D2A5100-90F4-7B4E-A886-1F180EF5EDDE}"/>
              </a:ext>
            </a:extLst>
          </p:cNvPr>
          <p:cNvGrpSpPr/>
          <p:nvPr/>
        </p:nvGrpSpPr>
        <p:grpSpPr>
          <a:xfrm rot="5400000">
            <a:off x="8861922" y="1533595"/>
            <a:ext cx="711093" cy="161583"/>
            <a:chOff x="1840615" y="5451260"/>
            <a:chExt cx="711093" cy="161583"/>
          </a:xfrm>
        </p:grpSpPr>
        <p:sp>
          <p:nvSpPr>
            <p:cNvPr id="662" name="テキスト ボックス 661">
              <a:extLst>
                <a:ext uri="{FF2B5EF4-FFF2-40B4-BE49-F238E27FC236}">
                  <a16:creationId xmlns:a16="http://schemas.microsoft.com/office/drawing/2014/main" id="{543EFDFC-B29A-C741-ACDC-F9A93AD649DB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56917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0-0-0-4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63" name="テキスト ボックス 662">
              <a:extLst>
                <a:ext uri="{FF2B5EF4-FFF2-40B4-BE49-F238E27FC236}">
                  <a16:creationId xmlns:a16="http://schemas.microsoft.com/office/drawing/2014/main" id="{9B4B28CF-983A-F945-B38F-A7A8A5DBFE59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64" name="グループ化 663">
            <a:extLst>
              <a:ext uri="{FF2B5EF4-FFF2-40B4-BE49-F238E27FC236}">
                <a16:creationId xmlns:a16="http://schemas.microsoft.com/office/drawing/2014/main" id="{DE631BA0-6A50-6A43-BC60-196000A93877}"/>
              </a:ext>
            </a:extLst>
          </p:cNvPr>
          <p:cNvGrpSpPr/>
          <p:nvPr/>
        </p:nvGrpSpPr>
        <p:grpSpPr>
          <a:xfrm rot="10800000">
            <a:off x="8174234" y="1027342"/>
            <a:ext cx="719548" cy="161583"/>
            <a:chOff x="1840615" y="5448085"/>
            <a:chExt cx="719548" cy="161583"/>
          </a:xfrm>
        </p:grpSpPr>
        <p:sp>
          <p:nvSpPr>
            <p:cNvPr id="665" name="テキスト ボックス 664">
              <a:extLst>
                <a:ext uri="{FF2B5EF4-FFF2-40B4-BE49-F238E27FC236}">
                  <a16:creationId xmlns:a16="http://schemas.microsoft.com/office/drawing/2014/main" id="{A703FB54-645D-0749-A90D-3112814D8264}"/>
                </a:ext>
              </a:extLst>
            </p:cNvPr>
            <p:cNvSpPr txBox="1"/>
            <p:nvPr/>
          </p:nvSpPr>
          <p:spPr>
            <a:xfrm rot="10800000">
              <a:off x="1982527" y="5448085"/>
              <a:ext cx="577636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0-0-0-7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66" name="テキスト ボックス 665">
              <a:extLst>
                <a:ext uri="{FF2B5EF4-FFF2-40B4-BE49-F238E27FC236}">
                  <a16:creationId xmlns:a16="http://schemas.microsoft.com/office/drawing/2014/main" id="{524BAE58-98C7-1348-9A69-A3EA51703C6F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67" name="グループ化 666">
            <a:extLst>
              <a:ext uri="{FF2B5EF4-FFF2-40B4-BE49-F238E27FC236}">
                <a16:creationId xmlns:a16="http://schemas.microsoft.com/office/drawing/2014/main" id="{AF501DA3-F12F-7449-BAE8-61A32B33185D}"/>
              </a:ext>
            </a:extLst>
          </p:cNvPr>
          <p:cNvGrpSpPr/>
          <p:nvPr/>
        </p:nvGrpSpPr>
        <p:grpSpPr>
          <a:xfrm rot="10800000">
            <a:off x="8174234" y="868592"/>
            <a:ext cx="719548" cy="161583"/>
            <a:chOff x="1840615" y="5448085"/>
            <a:chExt cx="719548" cy="161583"/>
          </a:xfrm>
        </p:grpSpPr>
        <p:sp>
          <p:nvSpPr>
            <p:cNvPr id="668" name="テキスト ボックス 667">
              <a:extLst>
                <a:ext uri="{FF2B5EF4-FFF2-40B4-BE49-F238E27FC236}">
                  <a16:creationId xmlns:a16="http://schemas.microsoft.com/office/drawing/2014/main" id="{6C3CB0E3-4E8B-3F44-B6F8-4F6418C55993}"/>
                </a:ext>
              </a:extLst>
            </p:cNvPr>
            <p:cNvSpPr txBox="1"/>
            <p:nvPr/>
          </p:nvSpPr>
          <p:spPr>
            <a:xfrm rot="10800000">
              <a:off x="1982527" y="5448085"/>
              <a:ext cx="577636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0-0-0-6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69" name="テキスト ボックス 668">
              <a:extLst>
                <a:ext uri="{FF2B5EF4-FFF2-40B4-BE49-F238E27FC236}">
                  <a16:creationId xmlns:a16="http://schemas.microsoft.com/office/drawing/2014/main" id="{04EADBB9-DAB6-7945-B7A1-FB14FA8581A3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70" name="グループ化 669">
            <a:extLst>
              <a:ext uri="{FF2B5EF4-FFF2-40B4-BE49-F238E27FC236}">
                <a16:creationId xmlns:a16="http://schemas.microsoft.com/office/drawing/2014/main" id="{34CDE2D4-4B40-7B4B-9630-CA99A048A23D}"/>
              </a:ext>
            </a:extLst>
          </p:cNvPr>
          <p:cNvGrpSpPr/>
          <p:nvPr/>
        </p:nvGrpSpPr>
        <p:grpSpPr>
          <a:xfrm rot="13537194">
            <a:off x="8411841" y="436735"/>
            <a:ext cx="719548" cy="161583"/>
            <a:chOff x="1840615" y="5448085"/>
            <a:chExt cx="719548" cy="161583"/>
          </a:xfrm>
        </p:grpSpPr>
        <p:sp>
          <p:nvSpPr>
            <p:cNvPr id="671" name="テキスト ボックス 670">
              <a:extLst>
                <a:ext uri="{FF2B5EF4-FFF2-40B4-BE49-F238E27FC236}">
                  <a16:creationId xmlns:a16="http://schemas.microsoft.com/office/drawing/2014/main" id="{B4ABEF05-9005-9149-8CC1-89039355A0E8}"/>
                </a:ext>
              </a:extLst>
            </p:cNvPr>
            <p:cNvSpPr txBox="1"/>
            <p:nvPr/>
          </p:nvSpPr>
          <p:spPr>
            <a:xfrm rot="10800000">
              <a:off x="1982527" y="5448085"/>
              <a:ext cx="577636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72" name="テキスト ボックス 671">
              <a:extLst>
                <a:ext uri="{FF2B5EF4-FFF2-40B4-BE49-F238E27FC236}">
                  <a16:creationId xmlns:a16="http://schemas.microsoft.com/office/drawing/2014/main" id="{23F873C3-CFAD-DB48-881B-65D82E5EFB06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73" name="グループ化 672">
            <a:extLst>
              <a:ext uri="{FF2B5EF4-FFF2-40B4-BE49-F238E27FC236}">
                <a16:creationId xmlns:a16="http://schemas.microsoft.com/office/drawing/2014/main" id="{7302A2AE-8887-9F4E-9C0B-C3B45123EDD3}"/>
              </a:ext>
            </a:extLst>
          </p:cNvPr>
          <p:cNvGrpSpPr/>
          <p:nvPr/>
        </p:nvGrpSpPr>
        <p:grpSpPr>
          <a:xfrm rot="18880696">
            <a:off x="9315290" y="433211"/>
            <a:ext cx="724910" cy="161583"/>
            <a:chOff x="1840615" y="5451260"/>
            <a:chExt cx="724910" cy="161583"/>
          </a:xfrm>
        </p:grpSpPr>
        <p:sp>
          <p:nvSpPr>
            <p:cNvPr id="674" name="テキスト ボックス 673">
              <a:extLst>
                <a:ext uri="{FF2B5EF4-FFF2-40B4-BE49-F238E27FC236}">
                  <a16:creationId xmlns:a16="http://schemas.microsoft.com/office/drawing/2014/main" id="{4025A3F5-FAE2-9842-9B51-2C695FEAFFD2}"/>
                </a:ext>
              </a:extLst>
            </p:cNvPr>
            <p:cNvSpPr txBox="1"/>
            <p:nvPr/>
          </p:nvSpPr>
          <p:spPr>
            <a:xfrm>
              <a:off x="1982528" y="5451260"/>
              <a:ext cx="58299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0-0-0-0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75" name="テキスト ボックス 674">
              <a:extLst>
                <a:ext uri="{FF2B5EF4-FFF2-40B4-BE49-F238E27FC236}">
                  <a16:creationId xmlns:a16="http://schemas.microsoft.com/office/drawing/2014/main" id="{CD7DBCE0-8C6B-874B-BBB9-8227FF48CE7C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94" name="グループ化 693">
            <a:extLst>
              <a:ext uri="{FF2B5EF4-FFF2-40B4-BE49-F238E27FC236}">
                <a16:creationId xmlns:a16="http://schemas.microsoft.com/office/drawing/2014/main" id="{60DF63D4-5E1F-D245-931D-1B95DB020CE8}"/>
              </a:ext>
            </a:extLst>
          </p:cNvPr>
          <p:cNvGrpSpPr/>
          <p:nvPr/>
        </p:nvGrpSpPr>
        <p:grpSpPr>
          <a:xfrm>
            <a:off x="9553226" y="935888"/>
            <a:ext cx="719549" cy="161583"/>
            <a:chOff x="1840615" y="5451260"/>
            <a:chExt cx="719549" cy="161583"/>
          </a:xfrm>
        </p:grpSpPr>
        <p:sp>
          <p:nvSpPr>
            <p:cNvPr id="695" name="テキスト ボックス 694">
              <a:extLst>
                <a:ext uri="{FF2B5EF4-FFF2-40B4-BE49-F238E27FC236}">
                  <a16:creationId xmlns:a16="http://schemas.microsoft.com/office/drawing/2014/main" id="{F6F92F58-E782-EC45-ACE9-261EB66D3B36}"/>
                </a:ext>
              </a:extLst>
            </p:cNvPr>
            <p:cNvSpPr txBox="1"/>
            <p:nvPr/>
          </p:nvSpPr>
          <p:spPr>
            <a:xfrm>
              <a:off x="1982528" y="5451260"/>
              <a:ext cx="577636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0-0-0-2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96" name="テキスト ボックス 695">
              <a:extLst>
                <a:ext uri="{FF2B5EF4-FFF2-40B4-BE49-F238E27FC236}">
                  <a16:creationId xmlns:a16="http://schemas.microsoft.com/office/drawing/2014/main" id="{2EBA140B-FE4B-9941-AE8F-2798B226C832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923" name="グループ化 922">
            <a:extLst>
              <a:ext uri="{FF2B5EF4-FFF2-40B4-BE49-F238E27FC236}">
                <a16:creationId xmlns:a16="http://schemas.microsoft.com/office/drawing/2014/main" id="{0417FCC7-1DB6-8D4C-8C1E-5CEF2C8CBAF2}"/>
              </a:ext>
            </a:extLst>
          </p:cNvPr>
          <p:cNvGrpSpPr/>
          <p:nvPr/>
        </p:nvGrpSpPr>
        <p:grpSpPr>
          <a:xfrm>
            <a:off x="8988461" y="188133"/>
            <a:ext cx="504968" cy="507143"/>
            <a:chOff x="6400193" y="3770451"/>
            <a:chExt cx="504968" cy="507143"/>
          </a:xfrm>
        </p:grpSpPr>
        <p:grpSp>
          <p:nvGrpSpPr>
            <p:cNvPr id="924" name="グループ化 923">
              <a:extLst>
                <a:ext uri="{FF2B5EF4-FFF2-40B4-BE49-F238E27FC236}">
                  <a16:creationId xmlns:a16="http://schemas.microsoft.com/office/drawing/2014/main" id="{41A114AB-281E-7642-815B-A7299D4665E7}"/>
                </a:ext>
              </a:extLst>
            </p:cNvPr>
            <p:cNvGrpSpPr/>
            <p:nvPr/>
          </p:nvGrpSpPr>
          <p:grpSpPr>
            <a:xfrm>
              <a:off x="6400193" y="3770451"/>
              <a:ext cx="504968" cy="507143"/>
              <a:chOff x="6269827" y="5105497"/>
              <a:chExt cx="402822" cy="404557"/>
            </a:xfrm>
          </p:grpSpPr>
          <p:sp>
            <p:nvSpPr>
              <p:cNvPr id="926" name="円/楕円 925">
                <a:extLst>
                  <a:ext uri="{FF2B5EF4-FFF2-40B4-BE49-F238E27FC236}">
                    <a16:creationId xmlns:a16="http://schemas.microsoft.com/office/drawing/2014/main" id="{3E8AC23F-3EDE-AC4A-8D96-42789CDDE956}"/>
                  </a:ext>
                </a:extLst>
              </p:cNvPr>
              <p:cNvSpPr/>
              <p:nvPr/>
            </p:nvSpPr>
            <p:spPr>
              <a:xfrm>
                <a:off x="6269827" y="5105497"/>
                <a:ext cx="402822" cy="404557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927" name="グラフィックス 926">
                <a:extLst>
                  <a:ext uri="{FF2B5EF4-FFF2-40B4-BE49-F238E27FC236}">
                    <a16:creationId xmlns:a16="http://schemas.microsoft.com/office/drawing/2014/main" id="{442AE6E8-2B6B-CC47-A53C-7940411E1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6290392" y="5130948"/>
                <a:ext cx="361692" cy="353654"/>
              </a:xfrm>
              <a:prstGeom prst="rect">
                <a:avLst/>
              </a:prstGeom>
              <a:effectLst>
                <a:glow rad="25400">
                  <a:schemeClr val="bg1">
                    <a:alpha val="80000"/>
                  </a:schemeClr>
                </a:glow>
              </a:effectLst>
            </p:spPr>
          </p:pic>
        </p:grpSp>
        <p:sp>
          <p:nvSpPr>
            <p:cNvPr id="925" name="テキスト ボックス 924">
              <a:extLst>
                <a:ext uri="{FF2B5EF4-FFF2-40B4-BE49-F238E27FC236}">
                  <a16:creationId xmlns:a16="http://schemas.microsoft.com/office/drawing/2014/main" id="{9BF34EDE-D59E-DB41-A35E-D8916A3F80CA}"/>
                </a:ext>
              </a:extLst>
            </p:cNvPr>
            <p:cNvSpPr txBox="1"/>
            <p:nvPr/>
          </p:nvSpPr>
          <p:spPr>
            <a:xfrm>
              <a:off x="6422201" y="3903504"/>
              <a:ext cx="427280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7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.24</a:t>
              </a:r>
              <a:endParaRPr kumimoji="1" lang="ja-JP" altLang="en-US" sz="17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821" name="グループ化 820">
            <a:extLst>
              <a:ext uri="{FF2B5EF4-FFF2-40B4-BE49-F238E27FC236}">
                <a16:creationId xmlns:a16="http://schemas.microsoft.com/office/drawing/2014/main" id="{2F85DF1E-6BE6-8F41-910F-BE23437DAA59}"/>
              </a:ext>
            </a:extLst>
          </p:cNvPr>
          <p:cNvGrpSpPr/>
          <p:nvPr/>
        </p:nvGrpSpPr>
        <p:grpSpPr>
          <a:xfrm>
            <a:off x="9293440" y="195111"/>
            <a:ext cx="466489" cy="165619"/>
            <a:chOff x="8285281" y="6882032"/>
            <a:chExt cx="466489" cy="165619"/>
          </a:xfrm>
        </p:grpSpPr>
        <p:pic>
          <p:nvPicPr>
            <p:cNvPr id="822" name="グラフィックス 821">
              <a:extLst>
                <a:ext uri="{FF2B5EF4-FFF2-40B4-BE49-F238E27FC236}">
                  <a16:creationId xmlns:a16="http://schemas.microsoft.com/office/drawing/2014/main" id="{0D25B922-DC90-5C4D-840C-F513809FF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5283" y="6882032"/>
              <a:ext cx="206484" cy="14912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23" name="テキスト ボックス 822">
              <a:extLst>
                <a:ext uri="{FF2B5EF4-FFF2-40B4-BE49-F238E27FC236}">
                  <a16:creationId xmlns:a16="http://schemas.microsoft.com/office/drawing/2014/main" id="{E19CDE71-C394-2B41-B34D-719A4B4D7FA4}"/>
                </a:ext>
              </a:extLst>
            </p:cNvPr>
            <p:cNvSpPr txBox="1"/>
            <p:nvPr/>
          </p:nvSpPr>
          <p:spPr>
            <a:xfrm>
              <a:off x="8285281" y="6893763"/>
              <a:ext cx="4664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0.24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688" name="グループ化 687">
            <a:extLst>
              <a:ext uri="{FF2B5EF4-FFF2-40B4-BE49-F238E27FC236}">
                <a16:creationId xmlns:a16="http://schemas.microsoft.com/office/drawing/2014/main" id="{FB7DFF04-DC0F-D142-B9D0-6EE6A8FA704B}"/>
              </a:ext>
            </a:extLst>
          </p:cNvPr>
          <p:cNvGrpSpPr/>
          <p:nvPr/>
        </p:nvGrpSpPr>
        <p:grpSpPr>
          <a:xfrm rot="5400000">
            <a:off x="8465149" y="2188471"/>
            <a:ext cx="303496" cy="161583"/>
            <a:chOff x="1840615" y="5451260"/>
            <a:chExt cx="303496" cy="161583"/>
          </a:xfrm>
        </p:grpSpPr>
        <p:sp>
          <p:nvSpPr>
            <p:cNvPr id="689" name="テキスト ボックス 688">
              <a:extLst>
                <a:ext uri="{FF2B5EF4-FFF2-40B4-BE49-F238E27FC236}">
                  <a16:creationId xmlns:a16="http://schemas.microsoft.com/office/drawing/2014/main" id="{F9DEA46C-9AC6-FF41-8622-FE09238815BA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16158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49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90" name="テキスト ボックス 689">
              <a:extLst>
                <a:ext uri="{FF2B5EF4-FFF2-40B4-BE49-F238E27FC236}">
                  <a16:creationId xmlns:a16="http://schemas.microsoft.com/office/drawing/2014/main" id="{82E8529D-3501-AA43-A094-BAE10751E07A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91" name="グループ化 690">
            <a:extLst>
              <a:ext uri="{FF2B5EF4-FFF2-40B4-BE49-F238E27FC236}">
                <a16:creationId xmlns:a16="http://schemas.microsoft.com/office/drawing/2014/main" id="{B89AB904-423A-144E-9339-3BA9B2D10C10}"/>
              </a:ext>
            </a:extLst>
          </p:cNvPr>
          <p:cNvGrpSpPr/>
          <p:nvPr/>
        </p:nvGrpSpPr>
        <p:grpSpPr>
          <a:xfrm rot="16200000">
            <a:off x="8261093" y="2353591"/>
            <a:ext cx="464397" cy="161583"/>
            <a:chOff x="1840615" y="5451261"/>
            <a:chExt cx="464397" cy="161583"/>
          </a:xfrm>
        </p:grpSpPr>
        <p:sp>
          <p:nvSpPr>
            <p:cNvPr id="692" name="テキスト ボックス 691">
              <a:extLst>
                <a:ext uri="{FF2B5EF4-FFF2-40B4-BE49-F238E27FC236}">
                  <a16:creationId xmlns:a16="http://schemas.microsoft.com/office/drawing/2014/main" id="{57B5A50C-9D99-E94A-8617-2D7F8B1AEE94}"/>
                </a:ext>
              </a:extLst>
            </p:cNvPr>
            <p:cNvSpPr txBox="1"/>
            <p:nvPr/>
          </p:nvSpPr>
          <p:spPr>
            <a:xfrm>
              <a:off x="1982529" y="5451261"/>
              <a:ext cx="322483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1-22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93" name="テキスト ボックス 692">
              <a:extLst>
                <a:ext uri="{FF2B5EF4-FFF2-40B4-BE49-F238E27FC236}">
                  <a16:creationId xmlns:a16="http://schemas.microsoft.com/office/drawing/2014/main" id="{0DA71796-A543-524F-AC20-A24F035AD280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46" name="グループ化 645">
            <a:extLst>
              <a:ext uri="{FF2B5EF4-FFF2-40B4-BE49-F238E27FC236}">
                <a16:creationId xmlns:a16="http://schemas.microsoft.com/office/drawing/2014/main" id="{0C2CADF7-3576-3946-AA09-4355B0FE9099}"/>
              </a:ext>
            </a:extLst>
          </p:cNvPr>
          <p:cNvGrpSpPr/>
          <p:nvPr/>
        </p:nvGrpSpPr>
        <p:grpSpPr>
          <a:xfrm rot="16200000">
            <a:off x="9738344" y="2408749"/>
            <a:ext cx="327993" cy="161583"/>
            <a:chOff x="1840615" y="5451261"/>
            <a:chExt cx="327993" cy="161583"/>
          </a:xfrm>
        </p:grpSpPr>
        <p:sp>
          <p:nvSpPr>
            <p:cNvPr id="647" name="テキスト ボックス 646">
              <a:extLst>
                <a:ext uri="{FF2B5EF4-FFF2-40B4-BE49-F238E27FC236}">
                  <a16:creationId xmlns:a16="http://schemas.microsoft.com/office/drawing/2014/main" id="{11ED7B08-B315-8D41-A9E3-4503E4856C88}"/>
                </a:ext>
              </a:extLst>
            </p:cNvPr>
            <p:cNvSpPr txBox="1"/>
            <p:nvPr/>
          </p:nvSpPr>
          <p:spPr>
            <a:xfrm>
              <a:off x="1982529" y="5451261"/>
              <a:ext cx="18607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18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48" name="テキスト ボックス 647">
              <a:extLst>
                <a:ext uri="{FF2B5EF4-FFF2-40B4-BE49-F238E27FC236}">
                  <a16:creationId xmlns:a16="http://schemas.microsoft.com/office/drawing/2014/main" id="{998A8E8F-BA32-7248-9E9E-C4D03A01B700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97" name="グループ化 696">
            <a:extLst>
              <a:ext uri="{FF2B5EF4-FFF2-40B4-BE49-F238E27FC236}">
                <a16:creationId xmlns:a16="http://schemas.microsoft.com/office/drawing/2014/main" id="{0D4A6ACD-9CDF-5341-9B56-0A224CEC8942}"/>
              </a:ext>
            </a:extLst>
          </p:cNvPr>
          <p:cNvGrpSpPr/>
          <p:nvPr/>
        </p:nvGrpSpPr>
        <p:grpSpPr>
          <a:xfrm rot="3243964">
            <a:off x="9996797" y="2984163"/>
            <a:ext cx="311234" cy="161583"/>
            <a:chOff x="1840615" y="5451260"/>
            <a:chExt cx="311234" cy="161583"/>
          </a:xfrm>
        </p:grpSpPr>
        <p:sp>
          <p:nvSpPr>
            <p:cNvPr id="698" name="テキスト ボックス 697">
              <a:extLst>
                <a:ext uri="{FF2B5EF4-FFF2-40B4-BE49-F238E27FC236}">
                  <a16:creationId xmlns:a16="http://schemas.microsoft.com/office/drawing/2014/main" id="{AD901CD6-8BCC-AF46-88CB-87B6B114E80B}"/>
                </a:ext>
              </a:extLst>
            </p:cNvPr>
            <p:cNvSpPr txBox="1"/>
            <p:nvPr/>
          </p:nvSpPr>
          <p:spPr>
            <a:xfrm>
              <a:off x="1982528" y="5451260"/>
              <a:ext cx="169321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17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99" name="テキスト ボックス 698">
              <a:extLst>
                <a:ext uri="{FF2B5EF4-FFF2-40B4-BE49-F238E27FC236}">
                  <a16:creationId xmlns:a16="http://schemas.microsoft.com/office/drawing/2014/main" id="{6EEB8BB0-C645-9740-97D3-9CD39671C56E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34" name="グループ化 633">
            <a:extLst>
              <a:ext uri="{FF2B5EF4-FFF2-40B4-BE49-F238E27FC236}">
                <a16:creationId xmlns:a16="http://schemas.microsoft.com/office/drawing/2014/main" id="{8C80A093-2C46-5844-9B28-D0D9FA3A225A}"/>
              </a:ext>
            </a:extLst>
          </p:cNvPr>
          <p:cNvGrpSpPr/>
          <p:nvPr/>
        </p:nvGrpSpPr>
        <p:grpSpPr>
          <a:xfrm>
            <a:off x="8653239" y="2708668"/>
            <a:ext cx="480468" cy="161583"/>
            <a:chOff x="1840615" y="5451260"/>
            <a:chExt cx="480468" cy="161583"/>
          </a:xfrm>
        </p:grpSpPr>
        <p:sp>
          <p:nvSpPr>
            <p:cNvPr id="635" name="テキスト ボックス 634">
              <a:extLst>
                <a:ext uri="{FF2B5EF4-FFF2-40B4-BE49-F238E27FC236}">
                  <a16:creationId xmlns:a16="http://schemas.microsoft.com/office/drawing/2014/main" id="{5AC93406-3CDC-9449-8324-78BFA5D0D530}"/>
                </a:ext>
              </a:extLst>
            </p:cNvPr>
            <p:cNvSpPr txBox="1"/>
            <p:nvPr/>
          </p:nvSpPr>
          <p:spPr>
            <a:xfrm>
              <a:off x="1982529" y="5451260"/>
              <a:ext cx="338554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1-23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36" name="テキスト ボックス 635">
              <a:extLst>
                <a:ext uri="{FF2B5EF4-FFF2-40B4-BE49-F238E27FC236}">
                  <a16:creationId xmlns:a16="http://schemas.microsoft.com/office/drawing/2014/main" id="{2AD8D308-EAFF-0E48-975C-4BD6E46312F6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40" name="グループ化 639">
            <a:extLst>
              <a:ext uri="{FF2B5EF4-FFF2-40B4-BE49-F238E27FC236}">
                <a16:creationId xmlns:a16="http://schemas.microsoft.com/office/drawing/2014/main" id="{77E04F6F-EE41-254E-8354-0A3BB91242E6}"/>
              </a:ext>
            </a:extLst>
          </p:cNvPr>
          <p:cNvGrpSpPr/>
          <p:nvPr/>
        </p:nvGrpSpPr>
        <p:grpSpPr>
          <a:xfrm rot="10800000">
            <a:off x="9457247" y="2702318"/>
            <a:ext cx="303497" cy="161583"/>
            <a:chOff x="1840615" y="5448085"/>
            <a:chExt cx="303497" cy="161583"/>
          </a:xfrm>
        </p:grpSpPr>
        <p:sp>
          <p:nvSpPr>
            <p:cNvPr id="641" name="テキスト ボックス 640">
              <a:extLst>
                <a:ext uri="{FF2B5EF4-FFF2-40B4-BE49-F238E27FC236}">
                  <a16:creationId xmlns:a16="http://schemas.microsoft.com/office/drawing/2014/main" id="{067691C2-67C3-124B-A19E-4E0F22178D52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161584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19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42" name="テキスト ボックス 641">
              <a:extLst>
                <a:ext uri="{FF2B5EF4-FFF2-40B4-BE49-F238E27FC236}">
                  <a16:creationId xmlns:a16="http://schemas.microsoft.com/office/drawing/2014/main" id="{D0C4D945-46F1-0943-94EE-C0ECF47A47BA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cxnSp>
        <p:nvCxnSpPr>
          <p:cNvPr id="476" name="直線コネクタ 475">
            <a:extLst>
              <a:ext uri="{FF2B5EF4-FFF2-40B4-BE49-F238E27FC236}">
                <a16:creationId xmlns:a16="http://schemas.microsoft.com/office/drawing/2014/main" id="{F1FCA00E-B370-D840-81CA-EB97D1AC1F69}"/>
              </a:ext>
            </a:extLst>
          </p:cNvPr>
          <p:cNvCxnSpPr>
            <a:cxnSpLocks/>
          </p:cNvCxnSpPr>
          <p:nvPr/>
        </p:nvCxnSpPr>
        <p:spPr>
          <a:xfrm flipH="1">
            <a:off x="7587974" y="5702300"/>
            <a:ext cx="252776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直線コネクタ 482">
            <a:extLst>
              <a:ext uri="{FF2B5EF4-FFF2-40B4-BE49-F238E27FC236}">
                <a16:creationId xmlns:a16="http://schemas.microsoft.com/office/drawing/2014/main" id="{F590CF07-B001-0745-9F36-25EE2F3C92C4}"/>
              </a:ext>
            </a:extLst>
          </p:cNvPr>
          <p:cNvCxnSpPr>
            <a:cxnSpLocks/>
          </p:cNvCxnSpPr>
          <p:nvPr/>
        </p:nvCxnSpPr>
        <p:spPr>
          <a:xfrm flipH="1" flipV="1">
            <a:off x="10184169" y="5702300"/>
            <a:ext cx="2014182" cy="778892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6" name="グループ化 585">
            <a:extLst>
              <a:ext uri="{FF2B5EF4-FFF2-40B4-BE49-F238E27FC236}">
                <a16:creationId xmlns:a16="http://schemas.microsoft.com/office/drawing/2014/main" id="{7CD8A190-CE59-A04C-A160-B6C8D38F9BD5}"/>
              </a:ext>
            </a:extLst>
          </p:cNvPr>
          <p:cNvGrpSpPr/>
          <p:nvPr/>
        </p:nvGrpSpPr>
        <p:grpSpPr>
          <a:xfrm rot="9747303">
            <a:off x="9430172" y="6240505"/>
            <a:ext cx="579658" cy="161583"/>
            <a:chOff x="1840615" y="5448085"/>
            <a:chExt cx="579658" cy="161583"/>
          </a:xfrm>
        </p:grpSpPr>
        <p:sp>
          <p:nvSpPr>
            <p:cNvPr id="587" name="テキスト ボックス 586">
              <a:extLst>
                <a:ext uri="{FF2B5EF4-FFF2-40B4-BE49-F238E27FC236}">
                  <a16:creationId xmlns:a16="http://schemas.microsoft.com/office/drawing/2014/main" id="{A7250C81-88EF-724D-ABAE-90D1602FD493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774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2-0-5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88" name="テキスト ボックス 587">
              <a:extLst>
                <a:ext uri="{FF2B5EF4-FFF2-40B4-BE49-F238E27FC236}">
                  <a16:creationId xmlns:a16="http://schemas.microsoft.com/office/drawing/2014/main" id="{5B503879-F2BB-CB43-A04B-EDCF80E280C9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89" name="グループ化 588">
            <a:extLst>
              <a:ext uri="{FF2B5EF4-FFF2-40B4-BE49-F238E27FC236}">
                <a16:creationId xmlns:a16="http://schemas.microsoft.com/office/drawing/2014/main" id="{A0BCF613-4482-FA4E-A606-1F29B93C188D}"/>
              </a:ext>
            </a:extLst>
          </p:cNvPr>
          <p:cNvGrpSpPr/>
          <p:nvPr/>
        </p:nvGrpSpPr>
        <p:grpSpPr>
          <a:xfrm rot="8979212">
            <a:off x="9640968" y="6332959"/>
            <a:ext cx="579658" cy="161583"/>
            <a:chOff x="1840615" y="5448085"/>
            <a:chExt cx="579658" cy="161583"/>
          </a:xfrm>
        </p:grpSpPr>
        <p:sp>
          <p:nvSpPr>
            <p:cNvPr id="590" name="テキスト ボックス 589">
              <a:extLst>
                <a:ext uri="{FF2B5EF4-FFF2-40B4-BE49-F238E27FC236}">
                  <a16:creationId xmlns:a16="http://schemas.microsoft.com/office/drawing/2014/main" id="{C4F68C82-4965-9E4B-86F4-211FFED5AF60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774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2-0-4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91" name="テキスト ボックス 590">
              <a:extLst>
                <a:ext uri="{FF2B5EF4-FFF2-40B4-BE49-F238E27FC236}">
                  <a16:creationId xmlns:a16="http://schemas.microsoft.com/office/drawing/2014/main" id="{432F4989-2C21-AD4E-8DA0-D5572C783489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92" name="グループ化 591">
            <a:extLst>
              <a:ext uri="{FF2B5EF4-FFF2-40B4-BE49-F238E27FC236}">
                <a16:creationId xmlns:a16="http://schemas.microsoft.com/office/drawing/2014/main" id="{94395538-4114-6040-B73B-9F17862D5E22}"/>
              </a:ext>
            </a:extLst>
          </p:cNvPr>
          <p:cNvGrpSpPr/>
          <p:nvPr/>
        </p:nvGrpSpPr>
        <p:grpSpPr>
          <a:xfrm rot="779732">
            <a:off x="10378448" y="6219173"/>
            <a:ext cx="578580" cy="161583"/>
            <a:chOff x="1840615" y="5451260"/>
            <a:chExt cx="578580" cy="161583"/>
          </a:xfrm>
        </p:grpSpPr>
        <p:sp>
          <p:nvSpPr>
            <p:cNvPr id="593" name="テキスト ボックス 592">
              <a:extLst>
                <a:ext uri="{FF2B5EF4-FFF2-40B4-BE49-F238E27FC236}">
                  <a16:creationId xmlns:a16="http://schemas.microsoft.com/office/drawing/2014/main" id="{658B335C-D6F9-3848-B9C9-5A7F9D04A24D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94" name="テキスト ボックス 593">
              <a:extLst>
                <a:ext uri="{FF2B5EF4-FFF2-40B4-BE49-F238E27FC236}">
                  <a16:creationId xmlns:a16="http://schemas.microsoft.com/office/drawing/2014/main" id="{24D69794-4A39-9C48-998C-84B76F8C80FD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95" name="グループ化 594">
            <a:extLst>
              <a:ext uri="{FF2B5EF4-FFF2-40B4-BE49-F238E27FC236}">
                <a16:creationId xmlns:a16="http://schemas.microsoft.com/office/drawing/2014/main" id="{41971C14-E40A-E242-9977-9E7CDD4CBF34}"/>
              </a:ext>
            </a:extLst>
          </p:cNvPr>
          <p:cNvGrpSpPr/>
          <p:nvPr/>
        </p:nvGrpSpPr>
        <p:grpSpPr>
          <a:xfrm rot="1711030">
            <a:off x="10289685" y="6382013"/>
            <a:ext cx="578580" cy="161583"/>
            <a:chOff x="1840615" y="5451260"/>
            <a:chExt cx="578580" cy="161583"/>
          </a:xfrm>
        </p:grpSpPr>
        <p:sp>
          <p:nvSpPr>
            <p:cNvPr id="596" name="テキスト ボックス 595">
              <a:extLst>
                <a:ext uri="{FF2B5EF4-FFF2-40B4-BE49-F238E27FC236}">
                  <a16:creationId xmlns:a16="http://schemas.microsoft.com/office/drawing/2014/main" id="{87A0DE4D-362D-7349-BC87-7AA825DED3C5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2-0-2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97" name="テキスト ボックス 596">
              <a:extLst>
                <a:ext uri="{FF2B5EF4-FFF2-40B4-BE49-F238E27FC236}">
                  <a16:creationId xmlns:a16="http://schemas.microsoft.com/office/drawing/2014/main" id="{C2907558-AD5F-C243-8642-B48F0B59C384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98" name="グループ化 597">
            <a:extLst>
              <a:ext uri="{FF2B5EF4-FFF2-40B4-BE49-F238E27FC236}">
                <a16:creationId xmlns:a16="http://schemas.microsoft.com/office/drawing/2014/main" id="{9125D965-21FC-6E4E-8FAE-43036F76BD28}"/>
              </a:ext>
            </a:extLst>
          </p:cNvPr>
          <p:cNvGrpSpPr/>
          <p:nvPr/>
        </p:nvGrpSpPr>
        <p:grpSpPr>
          <a:xfrm rot="4204751">
            <a:off x="10029359" y="6469378"/>
            <a:ext cx="578580" cy="161583"/>
            <a:chOff x="1840615" y="5451260"/>
            <a:chExt cx="578580" cy="161583"/>
          </a:xfrm>
        </p:grpSpPr>
        <p:sp>
          <p:nvSpPr>
            <p:cNvPr id="599" name="テキスト ボックス 598">
              <a:extLst>
                <a:ext uri="{FF2B5EF4-FFF2-40B4-BE49-F238E27FC236}">
                  <a16:creationId xmlns:a16="http://schemas.microsoft.com/office/drawing/2014/main" id="{1980B15A-76ED-D14F-9BD6-2C1E691B4A34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2-0-3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00" name="テキスト ボックス 599">
              <a:extLst>
                <a:ext uri="{FF2B5EF4-FFF2-40B4-BE49-F238E27FC236}">
                  <a16:creationId xmlns:a16="http://schemas.microsoft.com/office/drawing/2014/main" id="{0D528A0F-D871-1D43-A9EB-15E0B4FD349B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01" name="グループ化 600">
            <a:extLst>
              <a:ext uri="{FF2B5EF4-FFF2-40B4-BE49-F238E27FC236}">
                <a16:creationId xmlns:a16="http://schemas.microsoft.com/office/drawing/2014/main" id="{FE60DDF4-DF46-A54F-91EF-A51ED4496437}"/>
              </a:ext>
            </a:extLst>
          </p:cNvPr>
          <p:cNvGrpSpPr/>
          <p:nvPr/>
        </p:nvGrpSpPr>
        <p:grpSpPr>
          <a:xfrm>
            <a:off x="10440053" y="6085970"/>
            <a:ext cx="632867" cy="161583"/>
            <a:chOff x="1840615" y="5451260"/>
            <a:chExt cx="632867" cy="161583"/>
          </a:xfrm>
        </p:grpSpPr>
        <p:sp>
          <p:nvSpPr>
            <p:cNvPr id="602" name="テキスト ボックス 601">
              <a:extLst>
                <a:ext uri="{FF2B5EF4-FFF2-40B4-BE49-F238E27FC236}">
                  <a16:creationId xmlns:a16="http://schemas.microsoft.com/office/drawing/2014/main" id="{270FC185-0172-0D44-B78B-293D83EFFF86}"/>
                </a:ext>
              </a:extLst>
            </p:cNvPr>
            <p:cNvSpPr txBox="1"/>
            <p:nvPr/>
          </p:nvSpPr>
          <p:spPr>
            <a:xfrm>
              <a:off x="1982528" y="5451260"/>
              <a:ext cx="490954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2-0-22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03" name="テキスト ボックス 602">
              <a:extLst>
                <a:ext uri="{FF2B5EF4-FFF2-40B4-BE49-F238E27FC236}">
                  <a16:creationId xmlns:a16="http://schemas.microsoft.com/office/drawing/2014/main" id="{AC5DAB7E-3168-884A-A5D8-F0C266164646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06" name="グループ化 705">
            <a:extLst>
              <a:ext uri="{FF2B5EF4-FFF2-40B4-BE49-F238E27FC236}">
                <a16:creationId xmlns:a16="http://schemas.microsoft.com/office/drawing/2014/main" id="{56880B4C-5599-F542-8E27-904DD67AEB9D}"/>
              </a:ext>
            </a:extLst>
          </p:cNvPr>
          <p:cNvGrpSpPr/>
          <p:nvPr/>
        </p:nvGrpSpPr>
        <p:grpSpPr>
          <a:xfrm rot="10800000">
            <a:off x="9410856" y="5888053"/>
            <a:ext cx="646908" cy="161583"/>
            <a:chOff x="1840615" y="5448085"/>
            <a:chExt cx="646908" cy="161583"/>
          </a:xfrm>
        </p:grpSpPr>
        <p:sp>
          <p:nvSpPr>
            <p:cNvPr id="707" name="テキスト ボックス 706">
              <a:extLst>
                <a:ext uri="{FF2B5EF4-FFF2-40B4-BE49-F238E27FC236}">
                  <a16:creationId xmlns:a16="http://schemas.microsoft.com/office/drawing/2014/main" id="{22A478A7-1164-4240-B5E5-0F8E634F18B2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50499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2-0-26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08" name="テキスト ボックス 707">
              <a:extLst>
                <a:ext uri="{FF2B5EF4-FFF2-40B4-BE49-F238E27FC236}">
                  <a16:creationId xmlns:a16="http://schemas.microsoft.com/office/drawing/2014/main" id="{7E840AB2-5B56-7E4C-A6DF-00030BF8E16D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15" name="グループ化 714">
            <a:extLst>
              <a:ext uri="{FF2B5EF4-FFF2-40B4-BE49-F238E27FC236}">
                <a16:creationId xmlns:a16="http://schemas.microsoft.com/office/drawing/2014/main" id="{EBBCB6DF-FF7F-0947-B387-14951ED0B62A}"/>
              </a:ext>
            </a:extLst>
          </p:cNvPr>
          <p:cNvGrpSpPr/>
          <p:nvPr/>
        </p:nvGrpSpPr>
        <p:grpSpPr>
          <a:xfrm rot="10800000">
            <a:off x="9410856" y="6037278"/>
            <a:ext cx="646908" cy="161583"/>
            <a:chOff x="1840615" y="5448085"/>
            <a:chExt cx="646908" cy="161583"/>
          </a:xfrm>
        </p:grpSpPr>
        <p:sp>
          <p:nvSpPr>
            <p:cNvPr id="716" name="テキスト ボックス 715">
              <a:extLst>
                <a:ext uri="{FF2B5EF4-FFF2-40B4-BE49-F238E27FC236}">
                  <a16:creationId xmlns:a16="http://schemas.microsoft.com/office/drawing/2014/main" id="{0C912902-0EAA-224A-9B75-00AA956B8208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50499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2-0-27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17" name="テキスト ボックス 716">
              <a:extLst>
                <a:ext uri="{FF2B5EF4-FFF2-40B4-BE49-F238E27FC236}">
                  <a16:creationId xmlns:a16="http://schemas.microsoft.com/office/drawing/2014/main" id="{71CB78ED-7A54-8641-95DA-FF758157BFBB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71" name="グループ化 570">
            <a:extLst>
              <a:ext uri="{FF2B5EF4-FFF2-40B4-BE49-F238E27FC236}">
                <a16:creationId xmlns:a16="http://schemas.microsoft.com/office/drawing/2014/main" id="{DD86A291-E067-454B-A486-B8F6E47702D9}"/>
              </a:ext>
            </a:extLst>
          </p:cNvPr>
          <p:cNvGrpSpPr/>
          <p:nvPr/>
        </p:nvGrpSpPr>
        <p:grpSpPr>
          <a:xfrm rot="9655293">
            <a:off x="7307672" y="6165167"/>
            <a:ext cx="579658" cy="161583"/>
            <a:chOff x="1840615" y="5448085"/>
            <a:chExt cx="579658" cy="161583"/>
          </a:xfrm>
        </p:grpSpPr>
        <p:sp>
          <p:nvSpPr>
            <p:cNvPr id="572" name="テキスト ボックス 571">
              <a:extLst>
                <a:ext uri="{FF2B5EF4-FFF2-40B4-BE49-F238E27FC236}">
                  <a16:creationId xmlns:a16="http://schemas.microsoft.com/office/drawing/2014/main" id="{2CF4AD46-4529-724A-9A82-4EBDD0A8280B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774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1-0-5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73" name="テキスト ボックス 572">
              <a:extLst>
                <a:ext uri="{FF2B5EF4-FFF2-40B4-BE49-F238E27FC236}">
                  <a16:creationId xmlns:a16="http://schemas.microsoft.com/office/drawing/2014/main" id="{D7018B75-C21D-0046-B44B-CB4FBD5B5143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74" name="グループ化 573">
            <a:extLst>
              <a:ext uri="{FF2B5EF4-FFF2-40B4-BE49-F238E27FC236}">
                <a16:creationId xmlns:a16="http://schemas.microsoft.com/office/drawing/2014/main" id="{57F40ED8-D088-4848-9572-A5FBC250D3E4}"/>
              </a:ext>
            </a:extLst>
          </p:cNvPr>
          <p:cNvGrpSpPr/>
          <p:nvPr/>
        </p:nvGrpSpPr>
        <p:grpSpPr>
          <a:xfrm rot="664976">
            <a:off x="8336507" y="6164413"/>
            <a:ext cx="578580" cy="161583"/>
            <a:chOff x="1840615" y="5451260"/>
            <a:chExt cx="578580" cy="161583"/>
          </a:xfrm>
        </p:grpSpPr>
        <p:sp>
          <p:nvSpPr>
            <p:cNvPr id="575" name="テキスト ボックス 574">
              <a:extLst>
                <a:ext uri="{FF2B5EF4-FFF2-40B4-BE49-F238E27FC236}">
                  <a16:creationId xmlns:a16="http://schemas.microsoft.com/office/drawing/2014/main" id="{403AEF7F-045F-DD4C-966B-F47124F38C2F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76" name="テキスト ボックス 575">
              <a:extLst>
                <a:ext uri="{FF2B5EF4-FFF2-40B4-BE49-F238E27FC236}">
                  <a16:creationId xmlns:a16="http://schemas.microsoft.com/office/drawing/2014/main" id="{E48BF1E1-877E-5E40-959C-950363A92E13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77" name="グループ化 576">
            <a:extLst>
              <a:ext uri="{FF2B5EF4-FFF2-40B4-BE49-F238E27FC236}">
                <a16:creationId xmlns:a16="http://schemas.microsoft.com/office/drawing/2014/main" id="{8B712F68-8014-A845-8F11-DB70D50B29BE}"/>
              </a:ext>
            </a:extLst>
          </p:cNvPr>
          <p:cNvGrpSpPr/>
          <p:nvPr/>
        </p:nvGrpSpPr>
        <p:grpSpPr>
          <a:xfrm rot="1034165">
            <a:off x="8298295" y="6286037"/>
            <a:ext cx="578580" cy="161583"/>
            <a:chOff x="1840615" y="5451260"/>
            <a:chExt cx="578580" cy="161583"/>
          </a:xfrm>
        </p:grpSpPr>
        <p:sp>
          <p:nvSpPr>
            <p:cNvPr id="578" name="テキスト ボックス 577">
              <a:extLst>
                <a:ext uri="{FF2B5EF4-FFF2-40B4-BE49-F238E27FC236}">
                  <a16:creationId xmlns:a16="http://schemas.microsoft.com/office/drawing/2014/main" id="{F6D9B288-7AA4-5E43-AFC4-E61D39C0C76A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1-0-2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79" name="テキスト ボックス 578">
              <a:extLst>
                <a:ext uri="{FF2B5EF4-FFF2-40B4-BE49-F238E27FC236}">
                  <a16:creationId xmlns:a16="http://schemas.microsoft.com/office/drawing/2014/main" id="{BBEAAB1B-D8B1-5B48-93C6-C065181AECBC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80" name="グループ化 579">
            <a:extLst>
              <a:ext uri="{FF2B5EF4-FFF2-40B4-BE49-F238E27FC236}">
                <a16:creationId xmlns:a16="http://schemas.microsoft.com/office/drawing/2014/main" id="{9309D0F2-B8B0-DC48-8EBE-8DFA9A04BC75}"/>
              </a:ext>
            </a:extLst>
          </p:cNvPr>
          <p:cNvGrpSpPr/>
          <p:nvPr/>
        </p:nvGrpSpPr>
        <p:grpSpPr>
          <a:xfrm rot="1644667">
            <a:off x="8247494" y="6413110"/>
            <a:ext cx="578580" cy="161583"/>
            <a:chOff x="1840615" y="5451260"/>
            <a:chExt cx="578580" cy="161583"/>
          </a:xfrm>
        </p:grpSpPr>
        <p:sp>
          <p:nvSpPr>
            <p:cNvPr id="581" name="テキスト ボックス 580">
              <a:extLst>
                <a:ext uri="{FF2B5EF4-FFF2-40B4-BE49-F238E27FC236}">
                  <a16:creationId xmlns:a16="http://schemas.microsoft.com/office/drawing/2014/main" id="{56B00DEA-C050-8642-9BCF-D9A69ED75083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1-0-3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82" name="テキスト ボックス 581">
              <a:extLst>
                <a:ext uri="{FF2B5EF4-FFF2-40B4-BE49-F238E27FC236}">
                  <a16:creationId xmlns:a16="http://schemas.microsoft.com/office/drawing/2014/main" id="{0573C6B8-9568-1C42-BFFE-4A8BC6B16D0A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83" name="グループ化 582">
            <a:extLst>
              <a:ext uri="{FF2B5EF4-FFF2-40B4-BE49-F238E27FC236}">
                <a16:creationId xmlns:a16="http://schemas.microsoft.com/office/drawing/2014/main" id="{20B60B6F-ECDE-B24C-8764-FC38B8D2AD74}"/>
              </a:ext>
            </a:extLst>
          </p:cNvPr>
          <p:cNvGrpSpPr/>
          <p:nvPr/>
        </p:nvGrpSpPr>
        <p:grpSpPr>
          <a:xfrm rot="6235693">
            <a:off x="7786751" y="6461045"/>
            <a:ext cx="579658" cy="161583"/>
            <a:chOff x="1840615" y="5448085"/>
            <a:chExt cx="579658" cy="161583"/>
          </a:xfrm>
        </p:grpSpPr>
        <p:sp>
          <p:nvSpPr>
            <p:cNvPr id="584" name="テキスト ボックス 583">
              <a:extLst>
                <a:ext uri="{FF2B5EF4-FFF2-40B4-BE49-F238E27FC236}">
                  <a16:creationId xmlns:a16="http://schemas.microsoft.com/office/drawing/2014/main" id="{0569DF49-6831-394D-9E5C-16912156FEA5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774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1-0-4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85" name="テキスト ボックス 584">
              <a:extLst>
                <a:ext uri="{FF2B5EF4-FFF2-40B4-BE49-F238E27FC236}">
                  <a16:creationId xmlns:a16="http://schemas.microsoft.com/office/drawing/2014/main" id="{2E1221A3-D5A2-6C4A-98A0-3F38AD251F7E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09" name="グループ化 708">
            <a:extLst>
              <a:ext uri="{FF2B5EF4-FFF2-40B4-BE49-F238E27FC236}">
                <a16:creationId xmlns:a16="http://schemas.microsoft.com/office/drawing/2014/main" id="{759A3BD1-1E3C-0849-B47B-002C667B862D}"/>
              </a:ext>
            </a:extLst>
          </p:cNvPr>
          <p:cNvGrpSpPr/>
          <p:nvPr/>
        </p:nvGrpSpPr>
        <p:grpSpPr>
          <a:xfrm>
            <a:off x="8364813" y="5892143"/>
            <a:ext cx="631367" cy="161583"/>
            <a:chOff x="1840615" y="5451260"/>
            <a:chExt cx="631367" cy="161583"/>
          </a:xfrm>
        </p:grpSpPr>
        <p:sp>
          <p:nvSpPr>
            <p:cNvPr id="710" name="テキスト ボックス 709">
              <a:extLst>
                <a:ext uri="{FF2B5EF4-FFF2-40B4-BE49-F238E27FC236}">
                  <a16:creationId xmlns:a16="http://schemas.microsoft.com/office/drawing/2014/main" id="{3A3F72B5-D0A0-9E4A-8CC9-66B92CED21B8}"/>
                </a:ext>
              </a:extLst>
            </p:cNvPr>
            <p:cNvSpPr txBox="1"/>
            <p:nvPr/>
          </p:nvSpPr>
          <p:spPr>
            <a:xfrm>
              <a:off x="1982528" y="5451260"/>
              <a:ext cx="489454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1-0-26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11" name="テキスト ボックス 710">
              <a:extLst>
                <a:ext uri="{FF2B5EF4-FFF2-40B4-BE49-F238E27FC236}">
                  <a16:creationId xmlns:a16="http://schemas.microsoft.com/office/drawing/2014/main" id="{FE0FBD4F-ABB3-3B4F-9AF0-A9F7E773409B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12" name="グループ化 711">
            <a:extLst>
              <a:ext uri="{FF2B5EF4-FFF2-40B4-BE49-F238E27FC236}">
                <a16:creationId xmlns:a16="http://schemas.microsoft.com/office/drawing/2014/main" id="{2A4EC4C3-B802-7E45-A243-69F4ADD3C6BA}"/>
              </a:ext>
            </a:extLst>
          </p:cNvPr>
          <p:cNvGrpSpPr/>
          <p:nvPr/>
        </p:nvGrpSpPr>
        <p:grpSpPr>
          <a:xfrm>
            <a:off x="8364813" y="6038193"/>
            <a:ext cx="631367" cy="161583"/>
            <a:chOff x="1840615" y="5451260"/>
            <a:chExt cx="631367" cy="161583"/>
          </a:xfrm>
        </p:grpSpPr>
        <p:sp>
          <p:nvSpPr>
            <p:cNvPr id="713" name="テキスト ボックス 712">
              <a:extLst>
                <a:ext uri="{FF2B5EF4-FFF2-40B4-BE49-F238E27FC236}">
                  <a16:creationId xmlns:a16="http://schemas.microsoft.com/office/drawing/2014/main" id="{7F6BE9D3-1300-BA4B-949D-DB6E119D10C3}"/>
                </a:ext>
              </a:extLst>
            </p:cNvPr>
            <p:cNvSpPr txBox="1"/>
            <p:nvPr/>
          </p:nvSpPr>
          <p:spPr>
            <a:xfrm>
              <a:off x="1982528" y="5451260"/>
              <a:ext cx="489454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1-0-27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14" name="テキスト ボックス 713">
              <a:extLst>
                <a:ext uri="{FF2B5EF4-FFF2-40B4-BE49-F238E27FC236}">
                  <a16:creationId xmlns:a16="http://schemas.microsoft.com/office/drawing/2014/main" id="{733FEA9D-462C-3443-9D21-67B17BC3E080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432" name="テキスト ボックス 431">
            <a:extLst>
              <a:ext uri="{FF2B5EF4-FFF2-40B4-BE49-F238E27FC236}">
                <a16:creationId xmlns:a16="http://schemas.microsoft.com/office/drawing/2014/main" id="{D055BB4E-5899-094B-A331-553B26D785ED}"/>
              </a:ext>
            </a:extLst>
          </p:cNvPr>
          <p:cNvSpPr txBox="1"/>
          <p:nvPr/>
        </p:nvSpPr>
        <p:spPr>
          <a:xfrm>
            <a:off x="6108003" y="2457588"/>
            <a:ext cx="1203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PowerPoint</a:t>
            </a: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E966050B-93F4-99D8-FFAA-9D439F910B2A}"/>
              </a:ext>
            </a:extLst>
          </p:cNvPr>
          <p:cNvGrpSpPr/>
          <p:nvPr/>
        </p:nvGrpSpPr>
        <p:grpSpPr>
          <a:xfrm>
            <a:off x="11265844" y="6055650"/>
            <a:ext cx="538436" cy="211169"/>
            <a:chOff x="11790089" y="5334142"/>
            <a:chExt cx="538436" cy="211169"/>
          </a:xfrm>
        </p:grpSpPr>
        <p:cxnSp>
          <p:nvCxnSpPr>
            <p:cNvPr id="456" name="直線コネクタ 455">
              <a:extLst>
                <a:ext uri="{FF2B5EF4-FFF2-40B4-BE49-F238E27FC236}">
                  <a16:creationId xmlns:a16="http://schemas.microsoft.com/office/drawing/2014/main" id="{9A4279B8-4C6B-F668-26E4-BFE5B1F5FB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90089" y="5434507"/>
              <a:ext cx="536723" cy="6786"/>
            </a:xfrm>
            <a:prstGeom prst="line">
              <a:avLst/>
            </a:prstGeom>
            <a:ln w="206375" cmpd="sng">
              <a:gradFill flip="none" rotWithShape="1">
                <a:gsLst>
                  <a:gs pos="62000">
                    <a:srgbClr val="FFFFFF"/>
                  </a:gs>
                  <a:gs pos="0">
                    <a:srgbClr val="FFFFFF">
                      <a:alpha val="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58" name="グラフィックス 457">
              <a:extLst>
                <a:ext uri="{FF2B5EF4-FFF2-40B4-BE49-F238E27FC236}">
                  <a16:creationId xmlns:a16="http://schemas.microsoft.com/office/drawing/2014/main" id="{29BAF023-A4AE-8F8D-95CA-3A552DE86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alphaModFix amt="65000"/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 rot="16200000">
              <a:off x="11954579" y="5171365"/>
              <a:ext cx="211169" cy="536723"/>
            </a:xfrm>
            <a:prstGeom prst="rect">
              <a:avLst/>
            </a:prstGeom>
          </p:spPr>
        </p:pic>
      </p:grpSp>
      <p:grpSp>
        <p:nvGrpSpPr>
          <p:cNvPr id="459" name="グループ化 458">
            <a:extLst>
              <a:ext uri="{FF2B5EF4-FFF2-40B4-BE49-F238E27FC236}">
                <a16:creationId xmlns:a16="http://schemas.microsoft.com/office/drawing/2014/main" id="{616FE923-7EBB-A4A8-296B-2743D2FE245B}"/>
              </a:ext>
            </a:extLst>
          </p:cNvPr>
          <p:cNvGrpSpPr/>
          <p:nvPr/>
        </p:nvGrpSpPr>
        <p:grpSpPr>
          <a:xfrm rot="17485525">
            <a:off x="10221203" y="5485672"/>
            <a:ext cx="538436" cy="211169"/>
            <a:chOff x="11790089" y="5334142"/>
            <a:chExt cx="538436" cy="211169"/>
          </a:xfrm>
        </p:grpSpPr>
        <p:cxnSp>
          <p:nvCxnSpPr>
            <p:cNvPr id="460" name="直線コネクタ 459">
              <a:extLst>
                <a:ext uri="{FF2B5EF4-FFF2-40B4-BE49-F238E27FC236}">
                  <a16:creationId xmlns:a16="http://schemas.microsoft.com/office/drawing/2014/main" id="{630F95A4-A687-2703-435E-7C2B7A1778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90089" y="5434507"/>
              <a:ext cx="536723" cy="6786"/>
            </a:xfrm>
            <a:prstGeom prst="line">
              <a:avLst/>
            </a:prstGeom>
            <a:ln w="206375" cmpd="sng">
              <a:gradFill flip="none" rotWithShape="1">
                <a:gsLst>
                  <a:gs pos="62000">
                    <a:srgbClr val="FFFFFF"/>
                  </a:gs>
                  <a:gs pos="0">
                    <a:srgbClr val="FFFFFF">
                      <a:alpha val="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62" name="グラフィックス 461">
              <a:extLst>
                <a:ext uri="{FF2B5EF4-FFF2-40B4-BE49-F238E27FC236}">
                  <a16:creationId xmlns:a16="http://schemas.microsoft.com/office/drawing/2014/main" id="{2C8216AF-3FAC-3F2F-8D15-796AA87BB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alphaModFix amt="65000"/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 rot="16200000">
              <a:off x="11954579" y="5171365"/>
              <a:ext cx="211169" cy="536723"/>
            </a:xfrm>
            <a:prstGeom prst="rect">
              <a:avLst/>
            </a:prstGeom>
          </p:spPr>
        </p:pic>
      </p:grpSp>
      <p:grpSp>
        <p:nvGrpSpPr>
          <p:cNvPr id="463" name="グループ化 462">
            <a:extLst>
              <a:ext uri="{FF2B5EF4-FFF2-40B4-BE49-F238E27FC236}">
                <a16:creationId xmlns:a16="http://schemas.microsoft.com/office/drawing/2014/main" id="{1CFF7C76-ABC9-3C11-B3A0-604DB86C8EFA}"/>
              </a:ext>
            </a:extLst>
          </p:cNvPr>
          <p:cNvGrpSpPr/>
          <p:nvPr/>
        </p:nvGrpSpPr>
        <p:grpSpPr>
          <a:xfrm rot="4032710">
            <a:off x="7637764" y="5431167"/>
            <a:ext cx="538436" cy="211169"/>
            <a:chOff x="11790089" y="5334142"/>
            <a:chExt cx="538436" cy="211169"/>
          </a:xfrm>
        </p:grpSpPr>
        <p:cxnSp>
          <p:nvCxnSpPr>
            <p:cNvPr id="465" name="直線コネクタ 464">
              <a:extLst>
                <a:ext uri="{FF2B5EF4-FFF2-40B4-BE49-F238E27FC236}">
                  <a16:creationId xmlns:a16="http://schemas.microsoft.com/office/drawing/2014/main" id="{D3EDDD16-DFB9-8D24-3502-47F39B51BC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90089" y="5434507"/>
              <a:ext cx="536723" cy="6786"/>
            </a:xfrm>
            <a:prstGeom prst="line">
              <a:avLst/>
            </a:prstGeom>
            <a:ln w="206375" cmpd="sng">
              <a:gradFill flip="none" rotWithShape="1">
                <a:gsLst>
                  <a:gs pos="62000">
                    <a:srgbClr val="FFFFFF"/>
                  </a:gs>
                  <a:gs pos="0">
                    <a:srgbClr val="FFFFFF">
                      <a:alpha val="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66" name="グラフィックス 465">
              <a:extLst>
                <a:ext uri="{FF2B5EF4-FFF2-40B4-BE49-F238E27FC236}">
                  <a16:creationId xmlns:a16="http://schemas.microsoft.com/office/drawing/2014/main" id="{78D22E08-8412-54B5-63E9-5D1254FA8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alphaModFix amt="65000"/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 rot="16200000">
              <a:off x="11954579" y="5171365"/>
              <a:ext cx="211169" cy="536723"/>
            </a:xfrm>
            <a:prstGeom prst="rect">
              <a:avLst/>
            </a:prstGeom>
          </p:spPr>
        </p:pic>
      </p:grpSp>
      <p:grpSp>
        <p:nvGrpSpPr>
          <p:cNvPr id="860" name="グループ化 859">
            <a:extLst>
              <a:ext uri="{FF2B5EF4-FFF2-40B4-BE49-F238E27FC236}">
                <a16:creationId xmlns:a16="http://schemas.microsoft.com/office/drawing/2014/main" id="{0E3161B8-2F85-A948-9F16-E6CED9ACDA79}"/>
              </a:ext>
            </a:extLst>
          </p:cNvPr>
          <p:cNvGrpSpPr/>
          <p:nvPr/>
        </p:nvGrpSpPr>
        <p:grpSpPr>
          <a:xfrm>
            <a:off x="6838441" y="5292878"/>
            <a:ext cx="860352" cy="186077"/>
            <a:chOff x="5802094" y="3211622"/>
            <a:chExt cx="860352" cy="186077"/>
          </a:xfrm>
        </p:grpSpPr>
        <p:pic>
          <p:nvPicPr>
            <p:cNvPr id="861" name="グラフィックス 860">
              <a:extLst>
                <a:ext uri="{FF2B5EF4-FFF2-40B4-BE49-F238E27FC236}">
                  <a16:creationId xmlns:a16="http://schemas.microsoft.com/office/drawing/2014/main" id="{9F22FE26-E7F5-F049-BFC0-F98E2B36B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802094" y="3217434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62" name="テキスト ボックス 861">
              <a:extLst>
                <a:ext uri="{FF2B5EF4-FFF2-40B4-BE49-F238E27FC236}">
                  <a16:creationId xmlns:a16="http://schemas.microsoft.com/office/drawing/2014/main" id="{EEC97BB2-EE3C-E143-B3E9-64A5109758B9}"/>
                </a:ext>
              </a:extLst>
            </p:cNvPr>
            <p:cNvSpPr txBox="1"/>
            <p:nvPr/>
          </p:nvSpPr>
          <p:spPr>
            <a:xfrm>
              <a:off x="6050180" y="3211622"/>
              <a:ext cx="612266" cy="186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le200m</a:t>
              </a:r>
            </a:p>
          </p:txBody>
        </p:sp>
      </p:grpSp>
      <p:grpSp>
        <p:nvGrpSpPr>
          <p:cNvPr id="866" name="グループ化 865">
            <a:extLst>
              <a:ext uri="{FF2B5EF4-FFF2-40B4-BE49-F238E27FC236}">
                <a16:creationId xmlns:a16="http://schemas.microsoft.com/office/drawing/2014/main" id="{98501832-A787-654B-B0AA-C54BBEE6F2DD}"/>
              </a:ext>
            </a:extLst>
          </p:cNvPr>
          <p:cNvGrpSpPr/>
          <p:nvPr/>
        </p:nvGrpSpPr>
        <p:grpSpPr>
          <a:xfrm>
            <a:off x="11106827" y="6217005"/>
            <a:ext cx="860352" cy="186077"/>
            <a:chOff x="5802094" y="3211622"/>
            <a:chExt cx="860352" cy="186077"/>
          </a:xfrm>
        </p:grpSpPr>
        <p:pic>
          <p:nvPicPr>
            <p:cNvPr id="867" name="グラフィックス 866">
              <a:extLst>
                <a:ext uri="{FF2B5EF4-FFF2-40B4-BE49-F238E27FC236}">
                  <a16:creationId xmlns:a16="http://schemas.microsoft.com/office/drawing/2014/main" id="{F47CF307-625D-8048-88C7-217037032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802094" y="3217434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68" name="テキスト ボックス 867">
              <a:extLst>
                <a:ext uri="{FF2B5EF4-FFF2-40B4-BE49-F238E27FC236}">
                  <a16:creationId xmlns:a16="http://schemas.microsoft.com/office/drawing/2014/main" id="{79EF52A3-78B8-724F-A8B9-C926393A5C82}"/>
                </a:ext>
              </a:extLst>
            </p:cNvPr>
            <p:cNvSpPr txBox="1"/>
            <p:nvPr/>
          </p:nvSpPr>
          <p:spPr>
            <a:xfrm>
              <a:off x="6050180" y="3211622"/>
              <a:ext cx="612266" cy="186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le200m</a:t>
              </a:r>
            </a:p>
          </p:txBody>
        </p:sp>
      </p:grpSp>
      <p:grpSp>
        <p:nvGrpSpPr>
          <p:cNvPr id="871" name="グループ化 870">
            <a:extLst>
              <a:ext uri="{FF2B5EF4-FFF2-40B4-BE49-F238E27FC236}">
                <a16:creationId xmlns:a16="http://schemas.microsoft.com/office/drawing/2014/main" id="{D10EF625-A35C-6348-A2F1-FD84E2CE5016}"/>
              </a:ext>
            </a:extLst>
          </p:cNvPr>
          <p:cNvGrpSpPr/>
          <p:nvPr/>
        </p:nvGrpSpPr>
        <p:grpSpPr>
          <a:xfrm>
            <a:off x="10572485" y="5496738"/>
            <a:ext cx="942298" cy="186077"/>
            <a:chOff x="5802094" y="3211622"/>
            <a:chExt cx="942298" cy="186077"/>
          </a:xfrm>
        </p:grpSpPr>
        <p:pic>
          <p:nvPicPr>
            <p:cNvPr id="872" name="グラフィックス 871">
              <a:extLst>
                <a:ext uri="{FF2B5EF4-FFF2-40B4-BE49-F238E27FC236}">
                  <a16:creationId xmlns:a16="http://schemas.microsoft.com/office/drawing/2014/main" id="{3937A65C-D941-9645-8BC5-D0905B031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802094" y="3217434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73" name="テキスト ボックス 872">
              <a:extLst>
                <a:ext uri="{FF2B5EF4-FFF2-40B4-BE49-F238E27FC236}">
                  <a16:creationId xmlns:a16="http://schemas.microsoft.com/office/drawing/2014/main" id="{5D316C81-A4E8-FF4E-8A6A-3522D24E332B}"/>
                </a:ext>
              </a:extLst>
            </p:cNvPr>
            <p:cNvSpPr txBox="1"/>
            <p:nvPr/>
          </p:nvSpPr>
          <p:spPr>
            <a:xfrm>
              <a:off x="6050180" y="3211622"/>
              <a:ext cx="694212" cy="186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dn100ge</a:t>
              </a:r>
            </a:p>
          </p:txBody>
        </p:sp>
      </p:grpSp>
      <p:cxnSp>
        <p:nvCxnSpPr>
          <p:cNvPr id="457" name="直線コネクタ 456">
            <a:extLst>
              <a:ext uri="{FF2B5EF4-FFF2-40B4-BE49-F238E27FC236}">
                <a16:creationId xmlns:a16="http://schemas.microsoft.com/office/drawing/2014/main" id="{FA43F22D-16AD-674B-BC34-3C78A89DD9BD}"/>
              </a:ext>
            </a:extLst>
          </p:cNvPr>
          <p:cNvCxnSpPr>
            <a:cxnSpLocks/>
          </p:cNvCxnSpPr>
          <p:nvPr/>
        </p:nvCxnSpPr>
        <p:spPr>
          <a:xfrm>
            <a:off x="7495003" y="5575474"/>
            <a:ext cx="265741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直線コネクタ 474">
            <a:extLst>
              <a:ext uri="{FF2B5EF4-FFF2-40B4-BE49-F238E27FC236}">
                <a16:creationId xmlns:a16="http://schemas.microsoft.com/office/drawing/2014/main" id="{244A0BA9-35D5-0D40-97E4-F557CB0CCC9E}"/>
              </a:ext>
            </a:extLst>
          </p:cNvPr>
          <p:cNvCxnSpPr>
            <a:cxnSpLocks/>
          </p:cNvCxnSpPr>
          <p:nvPr/>
        </p:nvCxnSpPr>
        <p:spPr>
          <a:xfrm flipV="1">
            <a:off x="7596603" y="5702300"/>
            <a:ext cx="0" cy="115570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8" name="グループ化 717">
            <a:extLst>
              <a:ext uri="{FF2B5EF4-FFF2-40B4-BE49-F238E27FC236}">
                <a16:creationId xmlns:a16="http://schemas.microsoft.com/office/drawing/2014/main" id="{B8A2DF63-3547-184E-87CA-E1C2086CACEC}"/>
              </a:ext>
            </a:extLst>
          </p:cNvPr>
          <p:cNvGrpSpPr/>
          <p:nvPr/>
        </p:nvGrpSpPr>
        <p:grpSpPr>
          <a:xfrm rot="17495946">
            <a:off x="10133288" y="5650843"/>
            <a:ext cx="631367" cy="161583"/>
            <a:chOff x="1840615" y="5451260"/>
            <a:chExt cx="631367" cy="161583"/>
          </a:xfrm>
        </p:grpSpPr>
        <p:sp>
          <p:nvSpPr>
            <p:cNvPr id="719" name="テキスト ボックス 718">
              <a:extLst>
                <a:ext uri="{FF2B5EF4-FFF2-40B4-BE49-F238E27FC236}">
                  <a16:creationId xmlns:a16="http://schemas.microsoft.com/office/drawing/2014/main" id="{DBCA9B6A-6A01-FD41-A2B0-8CD1BD044E9B}"/>
                </a:ext>
              </a:extLst>
            </p:cNvPr>
            <p:cNvSpPr txBox="1"/>
            <p:nvPr/>
          </p:nvSpPr>
          <p:spPr>
            <a:xfrm>
              <a:off x="1982528" y="5451260"/>
              <a:ext cx="489454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2-0-25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20" name="テキスト ボックス 719">
              <a:extLst>
                <a:ext uri="{FF2B5EF4-FFF2-40B4-BE49-F238E27FC236}">
                  <a16:creationId xmlns:a16="http://schemas.microsoft.com/office/drawing/2014/main" id="{3169F4CD-52C3-9B42-AA75-2559F3088F86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21" name="グループ化 720">
            <a:extLst>
              <a:ext uri="{FF2B5EF4-FFF2-40B4-BE49-F238E27FC236}">
                <a16:creationId xmlns:a16="http://schemas.microsoft.com/office/drawing/2014/main" id="{E519E045-4FE2-B14A-9086-81486DCFDDA3}"/>
              </a:ext>
            </a:extLst>
          </p:cNvPr>
          <p:cNvGrpSpPr/>
          <p:nvPr/>
        </p:nvGrpSpPr>
        <p:grpSpPr>
          <a:xfrm rot="14672116">
            <a:off x="7616980" y="5573727"/>
            <a:ext cx="646908" cy="161583"/>
            <a:chOff x="1840615" y="5448085"/>
            <a:chExt cx="646908" cy="161583"/>
          </a:xfrm>
        </p:grpSpPr>
        <p:sp>
          <p:nvSpPr>
            <p:cNvPr id="722" name="テキスト ボックス 721">
              <a:extLst>
                <a:ext uri="{FF2B5EF4-FFF2-40B4-BE49-F238E27FC236}">
                  <a16:creationId xmlns:a16="http://schemas.microsoft.com/office/drawing/2014/main" id="{2EBCE7D2-AA13-0448-82CC-DA0691C90E27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50499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1-0-25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23" name="テキスト ボックス 722">
              <a:extLst>
                <a:ext uri="{FF2B5EF4-FFF2-40B4-BE49-F238E27FC236}">
                  <a16:creationId xmlns:a16="http://schemas.microsoft.com/office/drawing/2014/main" id="{EF93B541-191D-CB40-B2E5-6AE31A40FB5D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1193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D0C2CE3C-367D-8146-A160-B92F1E9AC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サブタイトル 2">
            <a:extLst>
              <a:ext uri="{FF2B5EF4-FFF2-40B4-BE49-F238E27FC236}">
                <a16:creationId xmlns:a16="http://schemas.microsoft.com/office/drawing/2014/main" id="{5B3D868D-402E-A54A-A5FB-16F921616AC1}"/>
              </a:ext>
            </a:extLst>
          </p:cNvPr>
          <p:cNvSpPr txBox="1">
            <a:spLocks/>
          </p:cNvSpPr>
          <p:nvPr/>
        </p:nvSpPr>
        <p:spPr>
          <a:xfrm>
            <a:off x="1061936" y="839405"/>
            <a:ext cx="10068128" cy="57159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400">
                <a:latin typeface="Arial" panose="020B0604020202020204" pitchFamily="34" charset="0"/>
                <a:cs typeface="Arial" panose="020B0604020202020204" pitchFamily="34" charset="0"/>
              </a:rPr>
              <a:t>イラレ</a:t>
            </a:r>
            <a:endParaRPr lang="en-US" altLang="ja-JP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400">
                <a:latin typeface="Arial" panose="020B0604020202020204" pitchFamily="34" charset="0"/>
                <a:cs typeface="Arial" panose="020B0604020202020204" pitchFamily="34" charset="0"/>
              </a:rPr>
              <a:t>アイコンを描く</a:t>
            </a:r>
            <a:endParaRPr lang="en-US" altLang="ja-JP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400">
                <a:latin typeface="Arial" panose="020B0604020202020204" pitchFamily="34" charset="0"/>
                <a:cs typeface="Arial" panose="020B0604020202020204" pitchFamily="34" charset="0"/>
              </a:rPr>
              <a:t>シンボルのリンクはダイナミックにしてから解除</a:t>
            </a:r>
            <a:endParaRPr lang="en-US" altLang="ja-JP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400">
                <a:latin typeface="Arial" panose="020B0604020202020204" pitchFamily="34" charset="0"/>
                <a:cs typeface="Arial" panose="020B0604020202020204" pitchFamily="34" charset="0"/>
              </a:rPr>
              <a:t>文字オブジェクトが混ざってるとダメ</a:t>
            </a:r>
            <a:endParaRPr lang="en-US" altLang="ja-JP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400">
                <a:latin typeface="Arial" panose="020B0604020202020204" pitchFamily="34" charset="0"/>
                <a:cs typeface="Arial" panose="020B0604020202020204" pitchFamily="34" charset="0"/>
              </a:rPr>
              <a:t>完全に白</a:t>
            </a:r>
            <a:r>
              <a:rPr lang="en-US" altLang="ja-JP" sz="1400" dirty="0">
                <a:latin typeface="Arial" panose="020B0604020202020204" pitchFamily="34" charset="0"/>
                <a:cs typeface="Arial" panose="020B0604020202020204" pitchFamily="34" charset="0"/>
              </a:rPr>
              <a:t> (CMYK=0,0,0,0) </a:t>
            </a:r>
            <a:r>
              <a:rPr lang="ja-JP" altLang="en-US" sz="1400">
                <a:latin typeface="Arial" panose="020B0604020202020204" pitchFamily="34" charset="0"/>
                <a:cs typeface="Arial" panose="020B0604020202020204" pitchFamily="34" charset="0"/>
              </a:rPr>
              <a:t>のオブジェクトは消えるので注意</a:t>
            </a:r>
            <a:endParaRPr lang="en-US" altLang="ja-JP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ja-JP" altLang="en-US" sz="1400">
                <a:latin typeface="Arial" panose="020B0604020202020204" pitchFamily="34" charset="0"/>
                <a:cs typeface="Arial" panose="020B0604020202020204" pitchFamily="34" charset="0"/>
              </a:rPr>
              <a:t>グラデーションの一部などに混ざっていてもダメ</a:t>
            </a:r>
            <a:endParaRPr lang="en-US" altLang="ja-JP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altLang="ja-JP" sz="1400" dirty="0">
                <a:latin typeface="Arial" panose="020B0604020202020204" pitchFamily="34" charset="0"/>
                <a:cs typeface="Arial" panose="020B0604020202020204" pitchFamily="34" charset="0"/>
              </a:rPr>
              <a:t>1%</a:t>
            </a:r>
            <a:r>
              <a:rPr lang="ja-JP" altLang="en-US" sz="1400">
                <a:latin typeface="Arial" panose="020B0604020202020204" pitchFamily="34" charset="0"/>
                <a:cs typeface="Arial" panose="020B0604020202020204" pitchFamily="34" charset="0"/>
              </a:rPr>
              <a:t>でも乗せれば問題ない</a:t>
            </a:r>
            <a:endParaRPr lang="en-US" altLang="ja-JP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400">
                <a:latin typeface="Arial" panose="020B0604020202020204" pitchFamily="34" charset="0"/>
                <a:cs typeface="Arial" panose="020B0604020202020204" pitchFamily="34" charset="0"/>
              </a:rPr>
              <a:t>境界の簡素化など適宜編集。影はパワポ側でやるので削除</a:t>
            </a:r>
            <a:endParaRPr lang="en-US" altLang="ja-JP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400">
                <a:latin typeface="Arial" panose="020B0604020202020204" pitchFamily="34" charset="0"/>
                <a:cs typeface="Arial" panose="020B0604020202020204" pitchFamily="34" charset="0"/>
              </a:rPr>
              <a:t>グループ化</a:t>
            </a:r>
            <a:endParaRPr lang="en-US" altLang="ja-JP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400">
                <a:latin typeface="Arial" panose="020B0604020202020204" pitchFamily="34" charset="0"/>
                <a:cs typeface="Arial" panose="020B0604020202020204" pitchFamily="34" charset="0"/>
              </a:rPr>
              <a:t>それを右クリ</a:t>
            </a:r>
            <a:r>
              <a:rPr lang="en-US" altLang="ja-JP" sz="1400" dirty="0">
                <a:latin typeface="Arial" panose="020B0604020202020204" pitchFamily="34" charset="0"/>
                <a:cs typeface="Arial" panose="020B0604020202020204" pitchFamily="34" charset="0"/>
              </a:rPr>
              <a:t> &gt; </a:t>
            </a:r>
            <a:r>
              <a:rPr lang="ja-JP" altLang="en-US" sz="1400">
                <a:latin typeface="Arial" panose="020B0604020202020204" pitchFamily="34" charset="0"/>
                <a:cs typeface="Arial" panose="020B0604020202020204" pitchFamily="34" charset="0"/>
              </a:rPr>
              <a:t>書き出し用に追加</a:t>
            </a:r>
            <a:r>
              <a:rPr lang="en-US" altLang="ja-JP" sz="1400" dirty="0">
                <a:latin typeface="Arial" panose="020B0604020202020204" pitchFamily="34" charset="0"/>
                <a:cs typeface="Arial" panose="020B0604020202020204" pitchFamily="34" charset="0"/>
              </a:rPr>
              <a:t> &gt; </a:t>
            </a:r>
            <a:r>
              <a:rPr lang="ja-JP" altLang="en-US" sz="1400">
                <a:latin typeface="Arial" panose="020B0604020202020204" pitchFamily="34" charset="0"/>
                <a:cs typeface="Arial" panose="020B0604020202020204" pitchFamily="34" charset="0"/>
              </a:rPr>
              <a:t>単一のアセットとして</a:t>
            </a:r>
            <a:endParaRPr lang="en-US" altLang="ja-JP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400">
                <a:latin typeface="Arial" panose="020B0604020202020204" pitchFamily="34" charset="0"/>
                <a:cs typeface="Arial" panose="020B0604020202020204" pitchFamily="34" charset="0"/>
              </a:rPr>
              <a:t>サムネ下でアイコンの名前をつける</a:t>
            </a:r>
            <a:endParaRPr lang="en-US" altLang="ja-JP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400">
                <a:latin typeface="Arial" panose="020B0604020202020204" pitchFamily="34" charset="0"/>
                <a:cs typeface="Arial" panose="020B0604020202020204" pitchFamily="34" charset="0"/>
              </a:rPr>
              <a:t>形式を</a:t>
            </a:r>
            <a:r>
              <a:rPr lang="en-US" altLang="ja-JP" sz="1400" dirty="0">
                <a:latin typeface="Arial" panose="020B0604020202020204" pitchFamily="34" charset="0"/>
                <a:cs typeface="Arial" panose="020B0604020202020204" pitchFamily="34" charset="0"/>
              </a:rPr>
              <a:t> SVG</a:t>
            </a:r>
          </a:p>
          <a:p>
            <a:pPr lvl="1"/>
            <a:r>
              <a:rPr lang="ja-JP" altLang="en-US" sz="1400">
                <a:latin typeface="Arial" panose="020B0604020202020204" pitchFamily="34" charset="0"/>
                <a:cs typeface="Arial" panose="020B0604020202020204" pitchFamily="34" charset="0"/>
              </a:rPr>
              <a:t>アセットの書き出しタブ</a:t>
            </a:r>
            <a:r>
              <a:rPr lang="en-US" altLang="ja-JP" sz="1400" dirty="0">
                <a:latin typeface="Arial" panose="020B0604020202020204" pitchFamily="34" charset="0"/>
                <a:cs typeface="Arial" panose="020B0604020202020204" pitchFamily="34" charset="0"/>
              </a:rPr>
              <a:t> &gt; </a:t>
            </a:r>
            <a:r>
              <a:rPr lang="ja-JP" altLang="en-US" sz="1400">
                <a:latin typeface="Arial" panose="020B0604020202020204" pitchFamily="34" charset="0"/>
                <a:cs typeface="Arial" panose="020B0604020202020204" pitchFamily="34" charset="0"/>
              </a:rPr>
              <a:t>右上のオプション</a:t>
            </a:r>
            <a:r>
              <a:rPr lang="en-US" altLang="ja-JP" sz="1400" dirty="0">
                <a:latin typeface="Arial" panose="020B0604020202020204" pitchFamily="34" charset="0"/>
                <a:cs typeface="Arial" panose="020B0604020202020204" pitchFamily="34" charset="0"/>
              </a:rPr>
              <a:t> &gt; </a:t>
            </a:r>
            <a:r>
              <a:rPr lang="ja-JP" altLang="en-US" sz="1400">
                <a:latin typeface="Arial" panose="020B0604020202020204" pitchFamily="34" charset="0"/>
                <a:cs typeface="Arial" panose="020B0604020202020204" pitchFamily="34" charset="0"/>
              </a:rPr>
              <a:t>形式の設定</a:t>
            </a:r>
            <a:r>
              <a:rPr lang="en-US" altLang="ja-JP" sz="1400" dirty="0">
                <a:latin typeface="Arial" panose="020B0604020202020204" pitchFamily="34" charset="0"/>
                <a:cs typeface="Arial" panose="020B0604020202020204" pitchFamily="34" charset="0"/>
              </a:rPr>
              <a:t>: SVG</a:t>
            </a:r>
          </a:p>
          <a:p>
            <a:pPr lvl="2"/>
            <a:r>
              <a:rPr lang="ja-JP" altLang="en-US" sz="1400">
                <a:latin typeface="Arial" panose="020B0604020202020204" pitchFamily="34" charset="0"/>
                <a:cs typeface="Arial" panose="020B0604020202020204" pitchFamily="34" charset="0"/>
              </a:rPr>
              <a:t>オブジェクト</a:t>
            </a:r>
            <a:r>
              <a:rPr lang="en-US" altLang="ja-JP" sz="1400" dirty="0">
                <a:latin typeface="Arial" panose="020B0604020202020204" pitchFamily="34" charset="0"/>
                <a:cs typeface="Arial" panose="020B0604020202020204" pitchFamily="34" charset="0"/>
              </a:rPr>
              <a:t>ID: </a:t>
            </a:r>
            <a:r>
              <a:rPr lang="ja-JP" altLang="en-US" sz="1400">
                <a:latin typeface="Arial" panose="020B0604020202020204" pitchFamily="34" charset="0"/>
                <a:cs typeface="Arial" panose="020B0604020202020204" pitchFamily="34" charset="0"/>
              </a:rPr>
              <a:t>レイヤー名</a:t>
            </a:r>
            <a:r>
              <a:rPr lang="en-US" altLang="ja-JP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ja-JP" altLang="en-US" sz="140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altLang="ja-JP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ja-JP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最小</a:t>
            </a:r>
            <a:endParaRPr lang="en-US" altLang="ja-JP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ja-JP" altLang="en-US" sz="1400">
                <a:latin typeface="Arial" panose="020B0604020202020204" pitchFamily="34" charset="0"/>
                <a:cs typeface="Arial" panose="020B0604020202020204" pitchFamily="34" charset="0"/>
              </a:rPr>
              <a:t>小数点以下の桁数</a:t>
            </a:r>
            <a:r>
              <a:rPr lang="en-US" altLang="ja-JP" sz="1400" dirty="0">
                <a:latin typeface="Arial" panose="020B0604020202020204" pitchFamily="34" charset="0"/>
                <a:cs typeface="Arial" panose="020B0604020202020204" pitchFamily="34" charset="0"/>
              </a:rPr>
              <a:t>: 2 </a:t>
            </a:r>
            <a:r>
              <a:rPr lang="ja-JP" altLang="en-US" sz="140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altLang="ja-JP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4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altLang="ja-JP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ja-JP" altLang="en-US" sz="1400">
                <a:latin typeface="Arial" panose="020B0604020202020204" pitchFamily="34" charset="0"/>
                <a:cs typeface="Arial" panose="020B0604020202020204" pitchFamily="34" charset="0"/>
              </a:rPr>
              <a:t>デフォルトのままでいいもの</a:t>
            </a:r>
            <a:r>
              <a:rPr lang="en-US" altLang="ja-JP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ja-JP" sz="1400" dirty="0" err="1">
                <a:latin typeface="Arial" panose="020B0604020202020204" pitchFamily="34" charset="0"/>
                <a:cs typeface="Arial" panose="020B0604020202020204" pitchFamily="34" charset="0"/>
              </a:rPr>
              <a:t>ver</a:t>
            </a:r>
            <a:r>
              <a:rPr lang="ja-JP" altLang="en-US" sz="1400">
                <a:latin typeface="Arial" panose="020B0604020202020204" pitchFamily="34" charset="0"/>
                <a:cs typeface="Arial" panose="020B0604020202020204" pitchFamily="34" charset="0"/>
              </a:rPr>
              <a:t>によって違うかも</a:t>
            </a:r>
            <a:r>
              <a:rPr lang="en-US" altLang="ja-JP" sz="1400" dirty="0"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ja-JP" altLang="en-US" sz="1400">
                <a:latin typeface="Arial" panose="020B0604020202020204" pitchFamily="34" charset="0"/>
                <a:cs typeface="Arial" panose="020B0604020202020204" pitchFamily="34" charset="0"/>
              </a:rPr>
              <a:t>スタイル</a:t>
            </a:r>
            <a:r>
              <a:rPr lang="en-US" altLang="ja-JP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ja-JP" altLang="en-US" sz="1400">
                <a:latin typeface="Arial" panose="020B0604020202020204" pitchFamily="34" charset="0"/>
                <a:cs typeface="Arial" panose="020B0604020202020204" pitchFamily="34" charset="0"/>
              </a:rPr>
              <a:t>内部</a:t>
            </a:r>
            <a:r>
              <a:rPr lang="en-US" altLang="ja-JP" sz="1400" dirty="0">
                <a:latin typeface="Arial" panose="020B0604020202020204" pitchFamily="34" charset="0"/>
                <a:cs typeface="Arial" panose="020B0604020202020204" pitchFamily="34" charset="0"/>
              </a:rPr>
              <a:t>CSS, </a:t>
            </a:r>
            <a:r>
              <a:rPr lang="ja-JP" altLang="en-US" sz="1400">
                <a:latin typeface="Arial" panose="020B0604020202020204" pitchFamily="34" charset="0"/>
                <a:cs typeface="Arial" panose="020B0604020202020204" pitchFamily="34" charset="0"/>
              </a:rPr>
              <a:t>フォント</a:t>
            </a:r>
            <a:r>
              <a:rPr lang="en-US" altLang="ja-JP" sz="1400" dirty="0">
                <a:latin typeface="Arial" panose="020B0604020202020204" pitchFamily="34" charset="0"/>
                <a:cs typeface="Arial" panose="020B0604020202020204" pitchFamily="34" charset="0"/>
              </a:rPr>
              <a:t>: SVG, </a:t>
            </a:r>
            <a:r>
              <a:rPr lang="ja-JP" altLang="en-US" sz="1400">
                <a:latin typeface="Arial" panose="020B0604020202020204" pitchFamily="34" charset="0"/>
                <a:cs typeface="Arial" panose="020B0604020202020204" pitchFamily="34" charset="0"/>
              </a:rPr>
              <a:t>画像</a:t>
            </a:r>
            <a:r>
              <a:rPr lang="en-US" altLang="ja-JP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ja-JP" altLang="en-US" sz="1400">
                <a:latin typeface="Arial" panose="020B0604020202020204" pitchFamily="34" charset="0"/>
                <a:cs typeface="Arial" panose="020B0604020202020204" pitchFamily="34" charset="0"/>
              </a:rPr>
              <a:t>保持</a:t>
            </a:r>
            <a:r>
              <a:rPr lang="en-US" altLang="ja-JP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ja-JP" altLang="en-US" sz="1400">
                <a:latin typeface="Arial" panose="020B0604020202020204" pitchFamily="34" charset="0"/>
                <a:cs typeface="Arial" panose="020B0604020202020204" pitchFamily="34" charset="0"/>
              </a:rPr>
              <a:t>縮小にチェック</a:t>
            </a:r>
            <a:r>
              <a:rPr lang="en-US" altLang="ja-JP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ja-JP" altLang="en-US" sz="1400">
                <a:latin typeface="Arial" panose="020B0604020202020204" pitchFamily="34" charset="0"/>
                <a:cs typeface="Arial" panose="020B0604020202020204" pitchFamily="34" charset="0"/>
              </a:rPr>
              <a:t>レスポンシブにチェック</a:t>
            </a:r>
            <a:endParaRPr lang="en-US" altLang="ja-JP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ja-JP" altLang="en-US" sz="1400">
                <a:latin typeface="Arial" panose="020B0604020202020204" pitchFamily="34" charset="0"/>
                <a:cs typeface="Arial" panose="020B0604020202020204" pitchFamily="34" charset="0"/>
              </a:rPr>
              <a:t>設定を保存</a:t>
            </a:r>
            <a:endParaRPr lang="en-US" altLang="ja-JP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400">
                <a:latin typeface="Arial" panose="020B0604020202020204" pitchFamily="34" charset="0"/>
                <a:cs typeface="Arial" panose="020B0604020202020204" pitchFamily="34" charset="0"/>
              </a:rPr>
              <a:t>書き出しボタン</a:t>
            </a:r>
            <a:endParaRPr lang="en-US" altLang="ja-JP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ja-JP" sz="1400" dirty="0">
                <a:latin typeface="Arial" panose="020B0604020202020204" pitchFamily="34" charset="0"/>
                <a:cs typeface="Arial" panose="020B0604020202020204" pitchFamily="34" charset="0"/>
              </a:rPr>
              <a:t>SVG </a:t>
            </a:r>
            <a:r>
              <a:rPr lang="ja-JP" altLang="en-US" sz="1400">
                <a:latin typeface="Arial" panose="020B0604020202020204" pitchFamily="34" charset="0"/>
                <a:cs typeface="Arial" panose="020B0604020202020204" pitchFamily="34" charset="0"/>
              </a:rPr>
              <a:t>フォルダに</a:t>
            </a:r>
            <a:r>
              <a:rPr lang="en-US" altLang="ja-JP" sz="1400" dirty="0">
                <a:latin typeface="Arial" panose="020B0604020202020204" pitchFamily="34" charset="0"/>
                <a:cs typeface="Arial" panose="020B0604020202020204" pitchFamily="34" charset="0"/>
              </a:rPr>
              <a:t> SVG </a:t>
            </a:r>
            <a:r>
              <a:rPr lang="ja-JP" altLang="en-US" sz="1400">
                <a:latin typeface="Arial" panose="020B0604020202020204" pitchFamily="34" charset="0"/>
                <a:cs typeface="Arial" panose="020B0604020202020204" pitchFamily="34" charset="0"/>
              </a:rPr>
              <a:t>ファイルが書き出される</a:t>
            </a:r>
            <a:endParaRPr lang="en-US" altLang="ja-JP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sz="1400">
                <a:latin typeface="Arial" panose="020B0604020202020204" pitchFamily="34" charset="0"/>
                <a:cs typeface="Arial" panose="020B0604020202020204" pitchFamily="34" charset="0"/>
              </a:rPr>
              <a:t>パワポ</a:t>
            </a:r>
            <a:endParaRPr lang="en-US" altLang="ja-JP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400">
                <a:latin typeface="Arial" panose="020B0604020202020204" pitchFamily="34" charset="0"/>
                <a:cs typeface="Arial" panose="020B0604020202020204" pitchFamily="34" charset="0"/>
              </a:rPr>
              <a:t>生成した</a:t>
            </a:r>
            <a:r>
              <a:rPr lang="en-US" altLang="ja-JP" sz="1400" dirty="0">
                <a:latin typeface="Arial" panose="020B0604020202020204" pitchFamily="34" charset="0"/>
                <a:cs typeface="Arial" panose="020B0604020202020204" pitchFamily="34" charset="0"/>
              </a:rPr>
              <a:t> SVG </a:t>
            </a:r>
            <a:r>
              <a:rPr lang="ja-JP" altLang="en-US" sz="1400">
                <a:latin typeface="Arial" panose="020B0604020202020204" pitchFamily="34" charset="0"/>
                <a:cs typeface="Arial" panose="020B0604020202020204" pitchFamily="34" charset="0"/>
              </a:rPr>
              <a:t>ファイルをパワポにドラッグ</a:t>
            </a:r>
            <a:r>
              <a:rPr lang="en-US" altLang="ja-JP" sz="1400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ja-JP" altLang="en-US" sz="1400">
                <a:latin typeface="Arial" panose="020B0604020202020204" pitchFamily="34" charset="0"/>
                <a:cs typeface="Arial" panose="020B0604020202020204" pitchFamily="34" charset="0"/>
              </a:rPr>
              <a:t>ドロップ</a:t>
            </a:r>
            <a:endParaRPr lang="en-US" altLang="ja-JP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400" b="1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てーれってー</a:t>
            </a:r>
            <a:endParaRPr lang="en-US" altLang="ja-JP" sz="1400" b="1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B0818A4-1DFE-EE4D-AA29-975225F92416}"/>
              </a:ext>
            </a:extLst>
          </p:cNvPr>
          <p:cNvSpPr txBox="1"/>
          <p:nvPr/>
        </p:nvSpPr>
        <p:spPr>
          <a:xfrm>
            <a:off x="1061936" y="234087"/>
            <a:ext cx="4025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Yu Gothic" panose="020B0400000000000000" pitchFamily="34" charset="-128"/>
                <a:ea typeface="Yu Gothic" panose="020B0400000000000000" pitchFamily="34" charset="-128"/>
              </a:rPr>
              <a:t>このファイルの作り方</a:t>
            </a:r>
            <a:endParaRPr kumimoji="1" lang="ja-JP" altLang="en-US" sz="800" b="1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5287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AB2C0DF1-F08A-9546-927D-DC61937D9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サブタイトル 2">
            <a:extLst>
              <a:ext uri="{FF2B5EF4-FFF2-40B4-BE49-F238E27FC236}">
                <a16:creationId xmlns:a16="http://schemas.microsoft.com/office/drawing/2014/main" id="{D0215068-B215-4C4D-929F-E3177375B766}"/>
              </a:ext>
            </a:extLst>
          </p:cNvPr>
          <p:cNvSpPr txBox="1">
            <a:spLocks/>
          </p:cNvSpPr>
          <p:nvPr/>
        </p:nvSpPr>
        <p:spPr>
          <a:xfrm>
            <a:off x="1188848" y="352277"/>
            <a:ext cx="5316030" cy="63072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2014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バージョン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イラレからラスター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ja-JP" sz="1200" dirty="0" err="1">
                <a:latin typeface="Arial" panose="020B0604020202020204" pitchFamily="34" charset="0"/>
                <a:cs typeface="Arial" panose="020B0604020202020204" pitchFamily="34" charset="0"/>
              </a:rPr>
              <a:t>png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でパワポに持ってくると境界がボケる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そこで、ベクターにしようとしたが・・・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mac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で作ったベクター入りの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pptx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を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Windows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で開くと魔界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ものすごくバギーだったため結局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200" dirty="0" err="1">
                <a:latin typeface="Arial" panose="020B0604020202020204" pitchFamily="34" charset="0"/>
                <a:cs typeface="Arial" panose="020B0604020202020204" pitchFamily="34" charset="0"/>
              </a:rPr>
              <a:t>png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を経由する羽目に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6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2021</a:t>
            </a:r>
            <a:r>
              <a:rPr lang="ja-JP" altLang="en-US" sz="16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バージョン</a:t>
            </a:r>
            <a:endParaRPr lang="en-US" altLang="ja-JP" sz="16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ベクターを再挑戦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保存して閉じて再度開くと荒いラスターに落ちる問題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透明が含まれたものをクリップボード経由で直接コピペすると発生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ファイルサイズが数十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MB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と異常に大きくなる問題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Windows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で四辺がクロップされる問題も発生するので、この方法は断念し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SVG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にする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SVG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ファイル経由で一部のオブジェクトが色飛びする問題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イラレ側で透明要素を全部排除すると発生しない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グラデーションで部分的に透明を入れていても発生するので注意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透明問題は、合成後の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static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な色に落としてからパワポ側の透過やぼかしでごまかす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SVG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特有の問題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黒に塗りつぶされる問題。レイヤー名を「最小」で回避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グラデーションの中心座標が原点にリセットされる問題。「小数点以下の桁数」を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にしたらなおる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SVG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にした結果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ファイルサイズが劇的に改善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Windows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のクロップ問題が解消された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CC BY-SA 4.0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を明示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B9FF0E0-1B5C-7040-903E-36F4FB887DD3}"/>
              </a:ext>
            </a:extLst>
          </p:cNvPr>
          <p:cNvSpPr txBox="1"/>
          <p:nvPr/>
        </p:nvSpPr>
        <p:spPr>
          <a:xfrm>
            <a:off x="255331" y="198441"/>
            <a:ext cx="1023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Yu Gothic" panose="020B0400000000000000" pitchFamily="34" charset="-128"/>
                <a:ea typeface="Yu Gothic" panose="020B0400000000000000" pitchFamily="34" charset="-128"/>
              </a:rPr>
              <a:t>履歴</a:t>
            </a:r>
            <a:endParaRPr kumimoji="1" lang="ja-JP" altLang="en-US" sz="800" b="1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" name="サブタイトル 2">
            <a:extLst>
              <a:ext uri="{FF2B5EF4-FFF2-40B4-BE49-F238E27FC236}">
                <a16:creationId xmlns:a16="http://schemas.microsoft.com/office/drawing/2014/main" id="{DC4238D9-608D-A246-6AD0-DF8D69BBD1B0}"/>
              </a:ext>
            </a:extLst>
          </p:cNvPr>
          <p:cNvSpPr txBox="1">
            <a:spLocks/>
          </p:cNvSpPr>
          <p:nvPr/>
        </p:nvSpPr>
        <p:spPr>
          <a:xfrm>
            <a:off x="6428721" y="352277"/>
            <a:ext cx="4004329" cy="63072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6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2022</a:t>
            </a:r>
            <a:r>
              <a:rPr lang="ja-JP" altLang="en-US" sz="16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バージョン</a:t>
            </a:r>
            <a:endParaRPr lang="en-US" altLang="ja-JP" sz="16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アイコン修正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DWDM,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追加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radio unit, display, </a:t>
            </a:r>
            <a:r>
              <a:rPr lang="en-US" altLang="ja-JP" sz="1200" dirty="0" err="1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gnss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, special </a:t>
            </a:r>
            <a:r>
              <a:rPr lang="en-US" altLang="ja-JP" sz="1200" dirty="0" err="1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sfp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インタフェース追加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ZR+, ZR, lambda</a:t>
            </a:r>
          </a:p>
          <a:p>
            <a:r>
              <a:rPr lang="en-US" altLang="ja-JP" sz="16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2023</a:t>
            </a:r>
            <a:r>
              <a:rPr lang="ja-JP" altLang="en-US" sz="16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バージョン</a:t>
            </a:r>
            <a:endParaRPr lang="en-US" altLang="ja-JP" sz="16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このファイルの作り方をアップデート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アイコン追加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transponder, </a:t>
            </a:r>
            <a:r>
              <a:rPr lang="en-US" altLang="ja-JP" sz="1200" dirty="0" err="1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roadm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, radio wave</a:t>
            </a:r>
          </a:p>
          <a:p>
            <a:pPr lvl="1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アップデート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各種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cloud</a:t>
            </a:r>
          </a:p>
          <a:p>
            <a:r>
              <a:rPr lang="en-US" altLang="ja-JP" sz="16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2024</a:t>
            </a:r>
            <a:r>
              <a:rPr lang="ja-JP" altLang="en-US" sz="16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バージョン</a:t>
            </a:r>
            <a:endParaRPr lang="en-US" altLang="ja-JP" sz="16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アイコン追加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tunnel,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四角い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L3,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衛星車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,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衛星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,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ビル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,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ゆるキャラ三匹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080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53F5234-E01B-1B42-8896-AEE58B3B1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タイトル 1">
            <a:extLst>
              <a:ext uri="{FF2B5EF4-FFF2-40B4-BE49-F238E27FC236}">
                <a16:creationId xmlns:a16="http://schemas.microsoft.com/office/drawing/2014/main" id="{1FB1F28D-BD09-CF4F-A76F-E65B3F1A2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694" y="2592991"/>
            <a:ext cx="5519753" cy="1146919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 dirty="0">
                <a:latin typeface="Arial"/>
                <a:cs typeface="Arial"/>
              </a:rPr>
              <a:t>working environment</a:t>
            </a:r>
            <a:endParaRPr kumimoji="1" lang="ja-JP" altLang="en-US" dirty="0">
              <a:latin typeface="Arial"/>
              <a:cs typeface="Arial"/>
            </a:endParaRPr>
          </a:p>
        </p:txBody>
      </p:sp>
      <p:sp>
        <p:nvSpPr>
          <p:cNvPr id="5" name="サブタイトル 2">
            <a:extLst>
              <a:ext uri="{FF2B5EF4-FFF2-40B4-BE49-F238E27FC236}">
                <a16:creationId xmlns:a16="http://schemas.microsoft.com/office/drawing/2014/main" id="{7497FB68-97D4-A546-A78F-D61F91C8A98F}"/>
              </a:ext>
            </a:extLst>
          </p:cNvPr>
          <p:cNvSpPr txBox="1">
            <a:spLocks/>
          </p:cNvSpPr>
          <p:nvPr/>
        </p:nvSpPr>
        <p:spPr>
          <a:xfrm>
            <a:off x="1196181" y="3739910"/>
            <a:ext cx="5689600" cy="2609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000" dirty="0">
                <a:cs typeface="Arial"/>
              </a:rPr>
              <a:t>icons: Illustrator 2024 28.5</a:t>
            </a:r>
          </a:p>
          <a:p>
            <a:pPr marL="0" indent="0">
              <a:buNone/>
            </a:pPr>
            <a:r>
              <a:rPr lang="en-US" altLang="ja-JP" sz="2000" dirty="0">
                <a:cs typeface="Arial"/>
              </a:rPr>
              <a:t>edit: PowerPoint for Mac 2019 16.78</a:t>
            </a:r>
            <a:endParaRPr lang="ja-JP" altLang="en-US" sz="2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3018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3648</TotalTime>
  <Words>1308</Words>
  <Application>Microsoft Macintosh PowerPoint</Application>
  <PresentationFormat>ワイド画面</PresentationFormat>
  <Paragraphs>728</Paragraphs>
  <Slides>10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22" baseType="lpstr">
      <vt:lpstr>Athelas</vt:lpstr>
      <vt:lpstr>cmtt10</vt:lpstr>
      <vt:lpstr>游ゴシック</vt:lpstr>
      <vt:lpstr>游ゴシック</vt:lpstr>
      <vt:lpstr>游ゴシック Light</vt:lpstr>
      <vt:lpstr>Arial</vt:lpstr>
      <vt:lpstr>Consolas</vt:lpstr>
      <vt:lpstr>Helvetica</vt:lpstr>
      <vt:lpstr>Source Code Pro</vt:lpstr>
      <vt:lpstr>Source Code Pro Light</vt:lpstr>
      <vt:lpstr>Source Code Pro Medium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working environment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Microsoft Office User</dc:creator>
  <cp:lastModifiedBy>Hiroki Kawaguchi（河口大樹）</cp:lastModifiedBy>
  <cp:revision>112</cp:revision>
  <dcterms:created xsi:type="dcterms:W3CDTF">2021-04-11T11:51:49Z</dcterms:created>
  <dcterms:modified xsi:type="dcterms:W3CDTF">2024-06-10T14:08:17Z</dcterms:modified>
</cp:coreProperties>
</file>